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4" r:id="rId4"/>
    <p:sldId id="265" r:id="rId5"/>
    <p:sldId id="267" r:id="rId6"/>
    <p:sldId id="266" r:id="rId7"/>
    <p:sldId id="268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0" autoAdjust="0"/>
    <p:restoredTop sz="99626" autoAdjust="0"/>
  </p:normalViewPr>
  <p:slideViewPr>
    <p:cSldViewPr>
      <p:cViewPr>
        <p:scale>
          <a:sx n="62" d="100"/>
          <a:sy n="62" d="100"/>
        </p:scale>
        <p:origin x="-24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2018/11/24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2018/11/24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2018/11/24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3 Express App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2018/11/24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573588"/>
            <a:ext cx="4582691" cy="391102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 Express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&gt;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 install 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+mj-lt"/>
              </a:rPr>
              <a:t>npm@latest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	     # update latest 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+mj-lt"/>
              </a:rPr>
              <a:t>npm</a:t>
            </a:r>
            <a:endParaRPr lang="en-US" altLang="zh-TW" sz="1800" b="1" dirty="0" smtClean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 init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&gt; &lt;Enter&gt; except app.js for &lt;index.js&gt;</a:t>
            </a:r>
            <a:endParaRPr lang="en-US" altLang="zh-TW" sz="18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 smtClean="0"/>
              <a:t>https://www.youtube.com/watch?v=CHodPpqLqG8&amp;index=2&amp;list=PL4cUxeGkcC9jdm7QX143aMLAqyM-jTZ2x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779912" y="4365104"/>
            <a:ext cx="57606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3" idx="2"/>
            <a:endCxn id="10" idx="0"/>
          </p:cNvCxnSpPr>
          <p:nvPr/>
        </p:nvCxnSpPr>
        <p:spPr>
          <a:xfrm flipH="1">
            <a:off x="4067944" y="2348880"/>
            <a:ext cx="576064" cy="201622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420888"/>
            <a:ext cx="5991225" cy="11715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 Express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 install 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+mj-lt"/>
              </a:rPr>
              <a:t>ejs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 express  --save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# 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+mj-lt"/>
              </a:rPr>
              <a:t>ejs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: embedded JavaScript templates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# save into 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+mj-lt"/>
              </a:rPr>
              <a:t>package.json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 smtClean="0"/>
              <a:t>https://www.youtube.com/watch?v=CHodPpqLqG8&amp;index=2&amp;list=PL4cUxeGkcC9jdm7QX143aMLAqyM-jTZ2x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635896" y="2420888"/>
            <a:ext cx="244827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24" idx="2"/>
            <a:endCxn id="10" idx="0"/>
          </p:cNvCxnSpPr>
          <p:nvPr/>
        </p:nvCxnSpPr>
        <p:spPr>
          <a:xfrm>
            <a:off x="2483768" y="1772816"/>
            <a:ext cx="2376264" cy="64807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3633153"/>
            <a:ext cx="6763147" cy="288919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3" name="矩形 22"/>
          <p:cNvSpPr/>
          <p:nvPr/>
        </p:nvSpPr>
        <p:spPr>
          <a:xfrm>
            <a:off x="4716016" y="5733256"/>
            <a:ext cx="2376264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827584" y="1412776"/>
            <a:ext cx="331236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/>
          <p:cNvCxnSpPr>
            <a:stCxn id="24" idx="2"/>
            <a:endCxn id="23" idx="0"/>
          </p:cNvCxnSpPr>
          <p:nvPr/>
        </p:nvCxnSpPr>
        <p:spPr>
          <a:xfrm>
            <a:off x="2483768" y="1772816"/>
            <a:ext cx="3420380" cy="396044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" y="2276872"/>
            <a:ext cx="848677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 Express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Create “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+mj-lt"/>
              </a:rPr>
              <a:t>oauth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-playlist/App.js”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 smtClean="0"/>
              <a:t>https://www.youtube.com/watch?v=CHodPpqLqG8&amp;index=2&amp;list=PL4cUxeGkcC9jdm7QX143aMLAqyM-jTZ2x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3491880" y="2564904"/>
            <a:ext cx="5328592" cy="34563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827584" y="1412776"/>
            <a:ext cx="331236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/>
          <p:cNvCxnSpPr>
            <a:stCxn id="24" idx="2"/>
            <a:endCxn id="23" idx="0"/>
          </p:cNvCxnSpPr>
          <p:nvPr/>
        </p:nvCxnSpPr>
        <p:spPr>
          <a:xfrm>
            <a:off x="2483768" y="1772816"/>
            <a:ext cx="3672408" cy="79208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060848"/>
            <a:ext cx="6668269" cy="417098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 Express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Create “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+mj-lt"/>
              </a:rPr>
              <a:t>oauth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-playlist/views/home.ejs”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 smtClean="0"/>
              <a:t>https://www.youtube.com/watch?v=CHodPpqLqG8&amp;index=2&amp;list=PL4cUxeGkcC9jdm7QX143aMLAqyM-jTZ2x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3419872" y="2348880"/>
            <a:ext cx="4104456" cy="38884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827584" y="1412776"/>
            <a:ext cx="396044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/>
          <p:cNvCxnSpPr>
            <a:stCxn id="24" idx="2"/>
            <a:endCxn id="23" idx="0"/>
          </p:cNvCxnSpPr>
          <p:nvPr/>
        </p:nvCxnSpPr>
        <p:spPr>
          <a:xfrm>
            <a:off x="2807804" y="1700808"/>
            <a:ext cx="2664296" cy="64807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060848"/>
            <a:ext cx="6238875" cy="36099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 Express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 install </a:t>
            </a:r>
            <a:r>
              <a:rPr lang="en-US" altLang="zh-TW" sz="1800" b="1" dirty="0" err="1" smtClean="0">
                <a:solidFill>
                  <a:schemeClr val="tx1"/>
                </a:solidFill>
                <a:latin typeface="+mj-lt"/>
              </a:rPr>
              <a:t>nodemon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 -g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 smtClean="0"/>
              <a:t>https://www.youtube.com/watch?v=CHodPpqLqG8&amp;index=2&amp;list=PL4cUxeGkcC9jdm7QX143aMLAqyM-jTZ2x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187624" y="2492896"/>
            <a:ext cx="6120680" cy="25202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827584" y="1412776"/>
            <a:ext cx="331236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/>
          <p:cNvCxnSpPr>
            <a:stCxn id="24" idx="2"/>
            <a:endCxn id="23" idx="0"/>
          </p:cNvCxnSpPr>
          <p:nvPr/>
        </p:nvCxnSpPr>
        <p:spPr>
          <a:xfrm>
            <a:off x="2483768" y="1772816"/>
            <a:ext cx="1764196" cy="72008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348880"/>
            <a:ext cx="6200775" cy="30003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 Express 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Open chrome and enter “localhost:3000”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 smtClean="0"/>
              <a:t>https://www.youtube.com/watch?v=CHodPpqLqG8&amp;index=2&amp;list=PL4cUxeGkcC9jdm7QX143aMLAqyM-jTZ2x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835696" y="2780928"/>
            <a:ext cx="165618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827584" y="1412776"/>
            <a:ext cx="331236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/>
          <p:cNvCxnSpPr>
            <a:stCxn id="24" idx="2"/>
            <a:endCxn id="23" idx="0"/>
          </p:cNvCxnSpPr>
          <p:nvPr/>
        </p:nvCxnSpPr>
        <p:spPr>
          <a:xfrm>
            <a:off x="2483768" y="1772816"/>
            <a:ext cx="180020" cy="100811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2018/11/24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3987</TotalTime>
  <Words>104</Words>
  <Application>Microsoft Office PowerPoint</Application>
  <PresentationFormat>如螢幕大小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3 Express App</vt:lpstr>
      <vt:lpstr>3 Express App</vt:lpstr>
      <vt:lpstr>3 Express App</vt:lpstr>
      <vt:lpstr>3 Express App</vt:lpstr>
      <vt:lpstr>3 Express App</vt:lpstr>
      <vt:lpstr>3 Express App</vt:lpstr>
      <vt:lpstr>3 Express App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1028</cp:revision>
  <dcterms:created xsi:type="dcterms:W3CDTF">2018-09-28T16:40:41Z</dcterms:created>
  <dcterms:modified xsi:type="dcterms:W3CDTF">2018-11-25T06:49:41Z</dcterms:modified>
</cp:coreProperties>
</file>