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72" r:id="rId8"/>
    <p:sldId id="273" r:id="rId9"/>
    <p:sldId id="274" r:id="rId10"/>
    <p:sldId id="268" r:id="rId11"/>
    <p:sldId id="269" r:id="rId12"/>
    <p:sldId id="270" r:id="rId13"/>
    <p:sldId id="271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>
        <p:scale>
          <a:sx n="62" d="100"/>
          <a:sy n="62" d="100"/>
        </p:scale>
        <p:origin x="-7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 Auth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4.2 Verify of Auth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Verify of Auth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Home page: localhost:3000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5172075" cy="3629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Verify of Auth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Login page: localhost:3000/auth/login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3324225" cy="31337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Verify of Auth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Login page: localhost:3000/auth/logout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88840"/>
            <a:ext cx="3590925" cy="1457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4568974" cy="172574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Auth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cd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oauth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-playlist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nodemon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App.js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Open chrome and enter “localhost:3000”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564904"/>
            <a:ext cx="3228975" cy="3476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Auth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will use route ”localhost:3000/auth/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google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”, “localhost:3000/auth/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facebook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”, or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“localhost:3000/auth/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github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”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google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facebook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github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, respectively.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Where do we put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google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button? We will have a login page with three or four different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signIn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method, such as, Google, Facebook, or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Github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whatever other provider. We will put login button in header and when click, we will have another page with different options. When we click on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google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option, then it will redirect to “localhost:3000/auth/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google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Auth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Create “auth-playlist/routes/auth-routes.js”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4.1 Code of Auth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Code of Auth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Create “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oauth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-playlist/App.js”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604997" cy="40648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Code of Auth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Create “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oauth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-playlist/routes/auth-routes.js”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6696075" cy="4162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Code of Auth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Create “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oauth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-playlist/views/home.ejs”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3543877" cy="43830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844824"/>
            <a:ext cx="3867338" cy="44371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Code of Auth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Create “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oauth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-playlist/views/login.ejs”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3141340" cy="46535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844824"/>
            <a:ext cx="3964933" cy="46805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265</Words>
  <Application>Microsoft Office PowerPoint</Application>
  <PresentationFormat>如螢幕大小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4 Auth Route</vt:lpstr>
      <vt:lpstr>4 Auth Route</vt:lpstr>
      <vt:lpstr>4 Auth Route</vt:lpstr>
      <vt:lpstr>4 Auth Route</vt:lpstr>
      <vt:lpstr>4.1 Code of Auth Route</vt:lpstr>
      <vt:lpstr>4.1 Code of Auth Route</vt:lpstr>
      <vt:lpstr>4.1 Code of Auth Route</vt:lpstr>
      <vt:lpstr>4.1 Code of Auth Route</vt:lpstr>
      <vt:lpstr>4.1 Code of Auth Route</vt:lpstr>
      <vt:lpstr>4.2 Verify of Auth Route</vt:lpstr>
      <vt:lpstr>4.2 Verify of Auth Route</vt:lpstr>
      <vt:lpstr>4.2 Verify of Auth Route</vt:lpstr>
      <vt:lpstr>4.2 Verify of Auth Route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1064</cp:revision>
  <dcterms:created xsi:type="dcterms:W3CDTF">2018-09-28T16:40:41Z</dcterms:created>
  <dcterms:modified xsi:type="dcterms:W3CDTF">2018-11-26T04:34:25Z</dcterms:modified>
</cp:coreProperties>
</file>