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8" r:id="rId4"/>
    <p:sldId id="269" r:id="rId5"/>
    <p:sldId id="271" r:id="rId6"/>
    <p:sldId id="270" r:id="rId7"/>
    <p:sldId id="266" r:id="rId8"/>
    <p:sldId id="26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>
        <p:scale>
          <a:sx n="62" d="100"/>
          <a:sy n="62" d="100"/>
        </p:scale>
        <p:origin x="2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assportjs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 Passport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Passport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Now, we have our express setup and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We created all different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auth route, such as, login route,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We want to install passport into our project.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564904"/>
            <a:ext cx="4067175" cy="3571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Passport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Go to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  <a:hlinkClick r:id="rId2"/>
              </a:rPr>
              <a:t>www.passportjs.org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How do you setup authentication by the passport.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20888"/>
            <a:ext cx="6833213" cy="36724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Passport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We will install two libraries: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First, passport core library with all the functionalities to authenticate user.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Second, install strategy. There are strategies over this website.  Click “Strategies” to check. There are 502 ways to login.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96952"/>
            <a:ext cx="6051156" cy="325210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763688" y="5157192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6766645" cy="360587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Passport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We will install two libraries: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First, passport core library with all the functionalities to authenticate user.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Second, install strategy and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all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over this website.  Click “Strategies” to check. There are 502 ways to login. There are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facebook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or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google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ways to login.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364088" y="4509120"/>
            <a:ext cx="1800200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Passport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We will use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google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way to log 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cd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oauth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-playlist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install passport passport-google-auth20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6219825" cy="16287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5.1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Code of Auth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5.1 </a:t>
            </a:r>
            <a:r>
              <a:rPr lang="en-US" altLang="zh-TW" b="1" dirty="0" smtClean="0">
                <a:solidFill>
                  <a:srgbClr val="FFFF00"/>
                </a:solidFill>
              </a:rPr>
              <a:t>Code of Auth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Create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oauth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-playlist/config/passport-setup.js”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7934325" cy="2657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241</Words>
  <Application>Microsoft Office PowerPoint</Application>
  <PresentationFormat>如螢幕大小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5 Passport Setup</vt:lpstr>
      <vt:lpstr>5 Passport Setup</vt:lpstr>
      <vt:lpstr>5 Passport Setup</vt:lpstr>
      <vt:lpstr>5 Passport Setup</vt:lpstr>
      <vt:lpstr>5 Passport Setup</vt:lpstr>
      <vt:lpstr>5 Passport Setup</vt:lpstr>
      <vt:lpstr>5.1 Code of Auth Route</vt:lpstr>
      <vt:lpstr>5.1 Code of Auth Route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1092</cp:revision>
  <dcterms:created xsi:type="dcterms:W3CDTF">2018-09-28T16:40:41Z</dcterms:created>
  <dcterms:modified xsi:type="dcterms:W3CDTF">2018-11-26T06:14:02Z</dcterms:modified>
</cp:coreProperties>
</file>