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7" r:id="rId4"/>
    <p:sldId id="268" r:id="rId5"/>
    <p:sldId id="266" r:id="rId6"/>
    <p:sldId id="269" r:id="rId7"/>
    <p:sldId id="272" r:id="rId8"/>
    <p:sldId id="273" r:id="rId9"/>
    <p:sldId id="274" r:id="rId10"/>
    <p:sldId id="275" r:id="rId11"/>
    <p:sldId id="270" r:id="rId12"/>
    <p:sldId id="277" r:id="rId13"/>
    <p:sldId id="276" r:id="rId14"/>
    <p:sldId id="278" r:id="rId15"/>
    <p:sldId id="279" r:id="rId16"/>
    <p:sldId id="265" r:id="rId17"/>
    <p:sldId id="264" r:id="rId1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558" y="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 Redux Application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645024"/>
            <a:ext cx="792088" cy="102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</a:t>
            </a:r>
            <a:r>
              <a:rPr lang="en-US" altLang="zh-TW" b="1" dirty="0" smtClean="0">
                <a:solidFill>
                  <a:srgbClr val="FFFF00"/>
                </a:solidFill>
              </a:rPr>
              <a:t>Redux </a:t>
            </a:r>
            <a:r>
              <a:rPr lang="en-US" altLang="zh-TW" b="1" dirty="0" smtClean="0">
                <a:solidFill>
                  <a:srgbClr val="FFFF00"/>
                </a:solidFill>
              </a:rPr>
              <a:t>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568952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React Components: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\components\Task.js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\components\TaskList.js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\components\TasksPage.js</a:t>
            </a:r>
            <a:endParaRPr lang="en-US" altLang="zh-TW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http://it-ebooks.info/book/1528285149-redux_in_action/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323528" y="2708920"/>
            <a:ext cx="3816424" cy="35283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    render</a:t>
            </a:r>
            <a:r>
              <a:rPr lang="en-US" altLang="zh-TW" sz="1200" dirty="0" smtClean="0"/>
              <a:t>() {</a:t>
            </a:r>
          </a:p>
          <a:p>
            <a:r>
              <a:rPr lang="en-US" altLang="zh-TW" sz="1200" dirty="0" smtClean="0"/>
              <a:t>        return </a:t>
            </a:r>
            <a:r>
              <a:rPr lang="en-US" altLang="zh-TW" sz="1200" dirty="0" smtClean="0"/>
              <a:t>(</a:t>
            </a:r>
          </a:p>
          <a:p>
            <a:r>
              <a:rPr lang="en-US" altLang="zh-TW" sz="1200" dirty="0" smtClean="0"/>
              <a:t>            &lt;</a:t>
            </a:r>
            <a:r>
              <a:rPr lang="en-US" altLang="zh-TW" sz="1200" dirty="0" smtClean="0"/>
              <a:t>div </a:t>
            </a:r>
            <a:r>
              <a:rPr lang="en-US" altLang="zh-TW" sz="1200" dirty="0" err="1" smtClean="0"/>
              <a:t>className</a:t>
            </a:r>
            <a:r>
              <a:rPr lang="en-US" altLang="zh-TW" sz="1200" dirty="0" smtClean="0"/>
              <a:t>="tasks"&gt;</a:t>
            </a:r>
          </a:p>
          <a:p>
            <a:r>
              <a:rPr lang="en-US" altLang="zh-TW" sz="1200" dirty="0" smtClean="0"/>
              <a:t>                &lt;</a:t>
            </a:r>
            <a:r>
              <a:rPr lang="en-US" altLang="zh-TW" sz="1200" dirty="0" smtClean="0"/>
              <a:t>div </a:t>
            </a:r>
            <a:r>
              <a:rPr lang="en-US" altLang="zh-TW" sz="1200" dirty="0" err="1" smtClean="0"/>
              <a:t>className</a:t>
            </a:r>
            <a:r>
              <a:rPr lang="en-US" altLang="zh-TW" sz="1200" dirty="0" smtClean="0"/>
              <a:t>="tasks-header"&gt;</a:t>
            </a:r>
          </a:p>
          <a:p>
            <a:r>
              <a:rPr lang="en-US" altLang="zh-TW" sz="1200" dirty="0" smtClean="0"/>
              <a:t>                     &lt;</a:t>
            </a:r>
            <a:r>
              <a:rPr lang="en-US" altLang="zh-TW" sz="1200" dirty="0" smtClean="0"/>
              <a:t>button </a:t>
            </a:r>
            <a:r>
              <a:rPr lang="en-US" altLang="zh-TW" sz="1200" dirty="0" err="1" smtClean="0"/>
              <a:t>className</a:t>
            </a:r>
            <a:r>
              <a:rPr lang="en-US" altLang="zh-TW" sz="1200" dirty="0" smtClean="0"/>
              <a:t>="button </a:t>
            </a:r>
            <a:r>
              <a:rPr lang="en-US" altLang="zh-TW" sz="1200" dirty="0" err="1" smtClean="0"/>
              <a:t>button</a:t>
            </a:r>
            <a:r>
              <a:rPr lang="en-US" altLang="zh-TW" sz="1200" dirty="0" smtClean="0"/>
              <a:t>-default" </a:t>
            </a:r>
            <a:endParaRPr lang="en-US" altLang="zh-TW" sz="1200" dirty="0" smtClean="0"/>
          </a:p>
          <a:p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               </a:t>
            </a:r>
            <a:r>
              <a:rPr lang="en-US" altLang="zh-TW" sz="1200" dirty="0" err="1" smtClean="0"/>
              <a:t>onClick</a:t>
            </a:r>
            <a:r>
              <a:rPr lang="en-US" altLang="zh-TW" sz="1200" dirty="0" smtClean="0"/>
              <a:t>={</a:t>
            </a:r>
            <a:r>
              <a:rPr lang="en-US" altLang="zh-TW" sz="1200" dirty="0" err="1" smtClean="0"/>
              <a:t>this.toggleForm</a:t>
            </a:r>
            <a:r>
              <a:rPr lang="en-US" altLang="zh-TW" sz="1200" dirty="0" smtClean="0"/>
              <a:t>}&gt; + </a:t>
            </a:r>
            <a:r>
              <a:rPr lang="en-US" altLang="zh-TW" sz="1200" dirty="0" smtClean="0"/>
              <a:t>New task</a:t>
            </a:r>
          </a:p>
          <a:p>
            <a:r>
              <a:rPr lang="en-US" altLang="zh-TW" sz="1200" dirty="0" smtClean="0"/>
              <a:t>                    &lt;/</a:t>
            </a:r>
            <a:r>
              <a:rPr lang="en-US" altLang="zh-TW" sz="1200" dirty="0" smtClean="0"/>
              <a:t>button&gt;</a:t>
            </a:r>
          </a:p>
          <a:p>
            <a:r>
              <a:rPr lang="en-US" altLang="zh-TW" sz="1200" dirty="0" smtClean="0"/>
              <a:t>                &lt;/</a:t>
            </a:r>
            <a:r>
              <a:rPr lang="en-US" altLang="zh-TW" sz="1200" dirty="0" smtClean="0"/>
              <a:t>div&gt;</a:t>
            </a:r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               {</a:t>
            </a:r>
            <a:r>
              <a:rPr lang="en-US" altLang="zh-TW" sz="1200" dirty="0" err="1" smtClean="0"/>
              <a:t>this.state.showNewCardForm</a:t>
            </a:r>
            <a:r>
              <a:rPr lang="en-US" altLang="zh-TW" sz="1200" dirty="0" smtClean="0"/>
              <a:t> &amp;&amp;</a:t>
            </a:r>
          </a:p>
          <a:p>
            <a:r>
              <a:rPr lang="en-US" altLang="zh-TW" sz="1200" dirty="0" smtClean="0"/>
              <a:t>                     &lt;</a:t>
            </a:r>
            <a:r>
              <a:rPr lang="en-US" altLang="zh-TW" sz="1200" dirty="0" smtClean="0"/>
              <a:t>form </a:t>
            </a:r>
            <a:r>
              <a:rPr lang="en-US" altLang="zh-TW" sz="1200" dirty="0" err="1" smtClean="0"/>
              <a:t>className</a:t>
            </a:r>
            <a:r>
              <a:rPr lang="en-US" altLang="zh-TW" sz="1200" dirty="0" smtClean="0"/>
              <a:t>="new-task-form" </a:t>
            </a:r>
            <a:endParaRPr lang="en-US" altLang="zh-TW" sz="1200" dirty="0" smtClean="0"/>
          </a:p>
          <a:p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             </a:t>
            </a:r>
            <a:r>
              <a:rPr lang="en-US" altLang="zh-TW" sz="1200" dirty="0" err="1" smtClean="0"/>
              <a:t>onSubmit</a:t>
            </a:r>
            <a:r>
              <a:rPr lang="en-US" altLang="zh-TW" sz="1200" dirty="0" smtClean="0"/>
              <a:t>={</a:t>
            </a:r>
            <a:r>
              <a:rPr lang="en-US" altLang="zh-TW" sz="1200" dirty="0" err="1" smtClean="0"/>
              <a:t>this.onCreateTask</a:t>
            </a:r>
            <a:r>
              <a:rPr lang="en-US" altLang="zh-TW" sz="1200" dirty="0" smtClean="0"/>
              <a:t>}&gt;</a:t>
            </a:r>
          </a:p>
          <a:p>
            <a:r>
              <a:rPr lang="en-US" altLang="zh-TW" sz="1200" dirty="0" smtClean="0"/>
              <a:t>                           &lt;input </a:t>
            </a:r>
          </a:p>
          <a:p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                       </a:t>
            </a:r>
            <a:r>
              <a:rPr lang="en-US" altLang="zh-TW" sz="1200" dirty="0" err="1" smtClean="0"/>
              <a:t>className</a:t>
            </a:r>
            <a:r>
              <a:rPr lang="en-US" altLang="zh-TW" sz="1200" dirty="0" smtClean="0"/>
              <a:t>="full-width-input"</a:t>
            </a:r>
          </a:p>
          <a:p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                       </a:t>
            </a:r>
            <a:r>
              <a:rPr lang="en-US" altLang="zh-TW" sz="1200" dirty="0" err="1" smtClean="0"/>
              <a:t>onChange</a:t>
            </a:r>
            <a:r>
              <a:rPr lang="en-US" altLang="zh-TW" sz="1200" dirty="0" smtClean="0"/>
              <a:t>={</a:t>
            </a:r>
            <a:r>
              <a:rPr lang="en-US" altLang="zh-TW" sz="1200" dirty="0" err="1" smtClean="0"/>
              <a:t>this.onTitleChange</a:t>
            </a:r>
            <a:r>
              <a:rPr lang="en-US" altLang="zh-TW" sz="1200" dirty="0" smtClean="0"/>
              <a:t>}</a:t>
            </a:r>
          </a:p>
          <a:p>
            <a:r>
              <a:rPr lang="en-US" altLang="zh-TW" sz="1200" dirty="0" smtClean="0"/>
              <a:t>                               value</a:t>
            </a:r>
            <a:r>
              <a:rPr lang="en-US" altLang="zh-TW" sz="1200" dirty="0" smtClean="0"/>
              <a:t>={</a:t>
            </a:r>
            <a:r>
              <a:rPr lang="en-US" altLang="zh-TW" sz="1200" dirty="0" err="1" smtClean="0"/>
              <a:t>this.state.title</a:t>
            </a:r>
            <a:r>
              <a:rPr lang="en-US" altLang="zh-TW" sz="1200" dirty="0" smtClean="0"/>
              <a:t>}</a:t>
            </a:r>
          </a:p>
          <a:p>
            <a:r>
              <a:rPr lang="en-US" altLang="zh-TW" sz="1200" dirty="0" smtClean="0"/>
              <a:t>                                type</a:t>
            </a:r>
            <a:r>
              <a:rPr lang="en-US" altLang="zh-TW" sz="1200" dirty="0" smtClean="0"/>
              <a:t>="text"</a:t>
            </a:r>
          </a:p>
          <a:p>
            <a:r>
              <a:rPr lang="en-US" altLang="zh-TW" sz="1200" dirty="0" smtClean="0"/>
              <a:t>                                placeholder</a:t>
            </a:r>
            <a:r>
              <a:rPr lang="en-US" altLang="zh-TW" sz="1200" dirty="0" smtClean="0"/>
              <a:t>="title"</a:t>
            </a:r>
          </a:p>
          <a:p>
            <a:r>
              <a:rPr lang="en-US" altLang="zh-TW" sz="1200" dirty="0" smtClean="0"/>
              <a:t>                           /&gt;</a:t>
            </a:r>
            <a:endParaRPr lang="en-US" altLang="zh-TW" sz="1200" dirty="0" smtClean="0"/>
          </a:p>
        </p:txBody>
      </p:sp>
      <p:sp>
        <p:nvSpPr>
          <p:cNvPr id="11" name="副標題 2"/>
          <p:cNvSpPr txBox="1">
            <a:spLocks/>
          </p:cNvSpPr>
          <p:nvPr/>
        </p:nvSpPr>
        <p:spPr>
          <a:xfrm>
            <a:off x="4644008" y="2708920"/>
            <a:ext cx="4104456" cy="35283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                       &lt;input </a:t>
            </a:r>
          </a:p>
          <a:p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                  </a:t>
            </a:r>
            <a:r>
              <a:rPr lang="en-US" altLang="zh-TW" sz="1200" dirty="0" err="1" smtClean="0"/>
              <a:t>className</a:t>
            </a:r>
            <a:r>
              <a:rPr lang="en-US" altLang="zh-TW" sz="1200" dirty="0" smtClean="0"/>
              <a:t>="full-width-input"</a:t>
            </a:r>
          </a:p>
          <a:p>
            <a:r>
              <a:rPr lang="en-US" altLang="zh-TW" sz="1200" dirty="0" smtClean="0"/>
              <a:t>                          </a:t>
            </a:r>
            <a:r>
              <a:rPr lang="en-US" altLang="zh-TW" sz="1200" dirty="0" err="1" smtClean="0"/>
              <a:t>onChange</a:t>
            </a:r>
            <a:r>
              <a:rPr lang="en-US" altLang="zh-TW" sz="1200" dirty="0" smtClean="0"/>
              <a:t>={</a:t>
            </a:r>
            <a:r>
              <a:rPr lang="en-US" altLang="zh-TW" sz="1200" dirty="0" err="1" smtClean="0"/>
              <a:t>this.onDescriptionChange</a:t>
            </a:r>
            <a:r>
              <a:rPr lang="en-US" altLang="zh-TW" sz="1200" dirty="0" smtClean="0"/>
              <a:t>}</a:t>
            </a:r>
          </a:p>
          <a:p>
            <a:r>
              <a:rPr lang="en-US" altLang="zh-TW" sz="1200" dirty="0" smtClean="0"/>
              <a:t>                          value</a:t>
            </a:r>
            <a:r>
              <a:rPr lang="en-US" altLang="zh-TW" sz="1200" dirty="0" smtClean="0"/>
              <a:t>={</a:t>
            </a:r>
            <a:r>
              <a:rPr lang="en-US" altLang="zh-TW" sz="1200" dirty="0" err="1" smtClean="0"/>
              <a:t>this.state.description</a:t>
            </a:r>
            <a:r>
              <a:rPr lang="en-US" altLang="zh-TW" sz="1200" dirty="0" smtClean="0"/>
              <a:t>}</a:t>
            </a:r>
          </a:p>
          <a:p>
            <a:r>
              <a:rPr lang="en-US" altLang="zh-TW" sz="1200" dirty="0" smtClean="0"/>
              <a:t>                          type</a:t>
            </a:r>
            <a:r>
              <a:rPr lang="en-US" altLang="zh-TW" sz="1200" dirty="0" smtClean="0"/>
              <a:t>="text"</a:t>
            </a:r>
          </a:p>
          <a:p>
            <a:r>
              <a:rPr lang="en-US" altLang="zh-TW" sz="1200" dirty="0" smtClean="0"/>
              <a:t>                          placeholder</a:t>
            </a:r>
            <a:r>
              <a:rPr lang="en-US" altLang="zh-TW" sz="1200" dirty="0" smtClean="0"/>
              <a:t>="description"</a:t>
            </a:r>
          </a:p>
          <a:p>
            <a:r>
              <a:rPr lang="en-US" altLang="zh-TW" sz="1200" dirty="0" smtClean="0"/>
              <a:t>                       /&gt;</a:t>
            </a:r>
            <a:endParaRPr lang="en-US" altLang="zh-TW" sz="1200" dirty="0" smtClean="0"/>
          </a:p>
          <a:p>
            <a:r>
              <a:rPr lang="en-US" altLang="zh-TW" sz="1200" dirty="0" smtClean="0"/>
              <a:t>                      &lt;</a:t>
            </a:r>
            <a:r>
              <a:rPr lang="en-US" altLang="zh-TW" sz="1200" dirty="0" smtClean="0"/>
              <a:t>button </a:t>
            </a:r>
            <a:r>
              <a:rPr lang="en-US" altLang="zh-TW" sz="1200" dirty="0" err="1" smtClean="0"/>
              <a:t>className</a:t>
            </a:r>
            <a:r>
              <a:rPr lang="en-US" altLang="zh-TW" sz="1200" dirty="0" smtClean="0"/>
              <a:t>="button" type="submit"&gt;</a:t>
            </a:r>
          </a:p>
          <a:p>
            <a:r>
              <a:rPr lang="en-US" altLang="zh-TW" sz="1200" dirty="0" smtClean="0"/>
              <a:t>                          Save</a:t>
            </a:r>
            <a:endParaRPr lang="en-US" altLang="zh-TW" sz="1200" dirty="0" smtClean="0"/>
          </a:p>
          <a:p>
            <a:r>
              <a:rPr lang="en-US" altLang="zh-TW" sz="1200" dirty="0" smtClean="0"/>
              <a:t>                      &lt;/</a:t>
            </a:r>
            <a:r>
              <a:rPr lang="en-US" altLang="zh-TW" sz="1200" dirty="0" smtClean="0"/>
              <a:t>button&gt;</a:t>
            </a:r>
          </a:p>
          <a:p>
            <a:r>
              <a:rPr lang="en-US" altLang="zh-TW" sz="1200" dirty="0" smtClean="0"/>
              <a:t>                   &lt;/</a:t>
            </a:r>
            <a:r>
              <a:rPr lang="en-US" altLang="zh-TW" sz="1200" dirty="0" smtClean="0"/>
              <a:t>form</a:t>
            </a:r>
            <a:r>
              <a:rPr lang="en-US" altLang="zh-TW" sz="1200" dirty="0" smtClean="0"/>
              <a:t>&gt;}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                &lt;</a:t>
            </a:r>
            <a:r>
              <a:rPr lang="en-US" altLang="zh-TW" sz="1200" dirty="0" smtClean="0"/>
              <a:t>div </a:t>
            </a:r>
            <a:r>
              <a:rPr lang="en-US" altLang="zh-TW" sz="1200" dirty="0" err="1" smtClean="0"/>
              <a:t>className</a:t>
            </a:r>
            <a:r>
              <a:rPr lang="en-US" altLang="zh-TW" sz="1200" dirty="0" smtClean="0"/>
              <a:t>="task-lists"&gt;</a:t>
            </a:r>
          </a:p>
          <a:p>
            <a:r>
              <a:rPr lang="en-US" altLang="zh-TW" sz="1200" dirty="0" smtClean="0"/>
              <a:t>                   {</a:t>
            </a:r>
            <a:r>
              <a:rPr lang="en-US" altLang="zh-TW" sz="1200" dirty="0" err="1" smtClean="0"/>
              <a:t>this.renderTaskLists</a:t>
            </a:r>
            <a:r>
              <a:rPr lang="en-US" altLang="zh-TW" sz="1200" dirty="0" smtClean="0"/>
              <a:t>()}</a:t>
            </a:r>
          </a:p>
          <a:p>
            <a:r>
              <a:rPr lang="en-US" altLang="zh-TW" sz="1200" dirty="0" smtClean="0"/>
              <a:t>                &lt;/</a:t>
            </a:r>
            <a:r>
              <a:rPr lang="en-US" altLang="zh-TW" sz="1200" dirty="0" smtClean="0"/>
              <a:t>div&gt;</a:t>
            </a:r>
          </a:p>
          <a:p>
            <a:r>
              <a:rPr lang="en-US" altLang="zh-TW" sz="1200" dirty="0" smtClean="0"/>
              <a:t>            &lt;/</a:t>
            </a:r>
            <a:r>
              <a:rPr lang="en-US" altLang="zh-TW" sz="1200" dirty="0" smtClean="0"/>
              <a:t>div&gt;</a:t>
            </a:r>
          </a:p>
          <a:p>
            <a:r>
              <a:rPr lang="en-US" altLang="zh-TW" sz="1200" dirty="0" smtClean="0"/>
              <a:t>        );</a:t>
            </a:r>
            <a:endParaRPr lang="en-US" altLang="zh-TW" sz="1200" dirty="0" smtClean="0"/>
          </a:p>
          <a:p>
            <a:r>
              <a:rPr lang="en-US" altLang="zh-TW" sz="1200" dirty="0" smtClean="0"/>
              <a:t>    }</a:t>
            </a:r>
            <a:endParaRPr lang="en-US" altLang="zh-TW" sz="1200" dirty="0" smtClean="0"/>
          </a:p>
          <a:p>
            <a:r>
              <a:rPr lang="en-US" altLang="zh-TW" sz="1200" dirty="0" smtClean="0"/>
              <a:t>}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export default </a:t>
            </a:r>
            <a:r>
              <a:rPr lang="en-US" altLang="zh-TW" sz="1200" dirty="0" err="1" smtClean="0"/>
              <a:t>TasksPage</a:t>
            </a:r>
            <a:r>
              <a:rPr lang="en-US" altLang="zh-TW" sz="1200" dirty="0" smtClean="0"/>
              <a:t>;</a:t>
            </a:r>
            <a:endParaRPr lang="en-US" altLang="zh-TW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</a:t>
            </a:r>
            <a:r>
              <a:rPr lang="en-US" altLang="zh-TW" b="1" dirty="0" smtClean="0">
                <a:solidFill>
                  <a:srgbClr val="FFFF00"/>
                </a:solidFill>
              </a:rPr>
              <a:t>Redux </a:t>
            </a:r>
            <a:r>
              <a:rPr lang="en-US" altLang="zh-TW" b="1" dirty="0" smtClean="0">
                <a:solidFill>
                  <a:srgbClr val="FFFF00"/>
                </a:solidFill>
              </a:rPr>
              <a:t>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Modify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 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\App.js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Modify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\index.js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http://it-ebooks.info/book/1528285149-redux_in_action/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683568" y="2276872"/>
            <a:ext cx="3816424" cy="252028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import React, { Component } from 'react';</a:t>
            </a:r>
          </a:p>
          <a:p>
            <a:r>
              <a:rPr lang="en-US" altLang="zh-TW" sz="1200" dirty="0" smtClean="0"/>
              <a:t>import { connect } from 'react-</a:t>
            </a:r>
            <a:r>
              <a:rPr lang="en-US" altLang="zh-TW" sz="1200" dirty="0" err="1" smtClean="0"/>
              <a:t>redux</a:t>
            </a:r>
            <a:r>
              <a:rPr lang="en-US" altLang="zh-TW" sz="1200" dirty="0" smtClean="0"/>
              <a:t>';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TasksPage</a:t>
            </a:r>
            <a:r>
              <a:rPr lang="en-US" altLang="zh-TW" sz="1200" dirty="0" smtClean="0"/>
              <a:t> from './components/</a:t>
            </a:r>
            <a:r>
              <a:rPr lang="en-US" altLang="zh-TW" sz="1200" dirty="0" err="1" smtClean="0"/>
              <a:t>TasksPage</a:t>
            </a:r>
            <a:r>
              <a:rPr lang="en-US" altLang="zh-TW" sz="1200" dirty="0" smtClean="0"/>
              <a:t>';</a:t>
            </a:r>
          </a:p>
          <a:p>
            <a:r>
              <a:rPr lang="en-US" altLang="zh-TW" sz="1200" dirty="0" smtClean="0"/>
              <a:t>import { </a:t>
            </a:r>
            <a:r>
              <a:rPr lang="en-US" altLang="zh-TW" sz="1200" dirty="0" err="1" smtClean="0"/>
              <a:t>createTask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editTask</a:t>
            </a:r>
            <a:r>
              <a:rPr lang="en-US" altLang="zh-TW" sz="1200" dirty="0" smtClean="0"/>
              <a:t> } from './actions';</a:t>
            </a:r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class App extends Component {</a:t>
            </a:r>
          </a:p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onCreateTask</a:t>
            </a:r>
            <a:r>
              <a:rPr lang="en-US" altLang="zh-TW" sz="1200" dirty="0" smtClean="0"/>
              <a:t> </a:t>
            </a:r>
            <a:r>
              <a:rPr lang="en-US" altLang="zh-TW" sz="1200" dirty="0" smtClean="0"/>
              <a:t>= ({ title, description }) =&gt; {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this.props.dispatch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createTask</a:t>
            </a:r>
            <a:r>
              <a:rPr lang="en-US" altLang="zh-TW" sz="1200" dirty="0" smtClean="0"/>
              <a:t>({ title, description }));</a:t>
            </a:r>
          </a:p>
          <a:p>
            <a:r>
              <a:rPr lang="en-US" altLang="zh-TW" sz="1200" dirty="0" smtClean="0"/>
              <a:t>    };</a:t>
            </a:r>
            <a:endParaRPr lang="en-US" altLang="zh-TW" sz="1200" dirty="0" smtClean="0"/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onStatusChange</a:t>
            </a:r>
            <a:r>
              <a:rPr lang="en-US" altLang="zh-TW" sz="1200" dirty="0" smtClean="0"/>
              <a:t> </a:t>
            </a:r>
            <a:r>
              <a:rPr lang="en-US" altLang="zh-TW" sz="1200" dirty="0" smtClean="0"/>
              <a:t>= (id, status) =&gt; {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this.props.dispatch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editTask</a:t>
            </a:r>
            <a:r>
              <a:rPr lang="en-US" altLang="zh-TW" sz="1200" dirty="0" smtClean="0"/>
              <a:t>(id</a:t>
            </a:r>
            <a:r>
              <a:rPr lang="en-US" altLang="zh-TW" sz="1200" dirty="0" smtClean="0"/>
              <a:t>, { status }));</a:t>
            </a:r>
          </a:p>
          <a:p>
            <a:r>
              <a:rPr lang="en-US" altLang="zh-TW" sz="1200" dirty="0" smtClean="0"/>
              <a:t>    };</a:t>
            </a:r>
            <a:endParaRPr lang="en-US" altLang="zh-TW" sz="1200" dirty="0" smtClean="0"/>
          </a:p>
          <a:p>
            <a:endParaRPr lang="en-US" altLang="zh-TW" sz="1200" dirty="0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4644008" y="2276872"/>
            <a:ext cx="3816424" cy="35283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    render</a:t>
            </a:r>
            <a:r>
              <a:rPr lang="en-US" altLang="zh-TW" sz="1200" dirty="0" smtClean="0"/>
              <a:t>() {</a:t>
            </a:r>
          </a:p>
          <a:p>
            <a:r>
              <a:rPr lang="en-US" altLang="zh-TW" sz="1200" dirty="0" smtClean="0"/>
              <a:t>        return </a:t>
            </a:r>
            <a:r>
              <a:rPr lang="en-US" altLang="zh-TW" sz="1200" dirty="0" smtClean="0"/>
              <a:t>(</a:t>
            </a:r>
          </a:p>
          <a:p>
            <a:r>
              <a:rPr lang="en-US" altLang="zh-TW" sz="1200" dirty="0" smtClean="0"/>
              <a:t>            &lt;</a:t>
            </a:r>
            <a:r>
              <a:rPr lang="en-US" altLang="zh-TW" sz="1200" dirty="0" smtClean="0"/>
              <a:t>div </a:t>
            </a:r>
            <a:r>
              <a:rPr lang="en-US" altLang="zh-TW" sz="1200" dirty="0" err="1" smtClean="0"/>
              <a:t>className</a:t>
            </a:r>
            <a:r>
              <a:rPr lang="en-US" altLang="zh-TW" sz="1200" dirty="0" smtClean="0"/>
              <a:t>="main-content"&gt;</a:t>
            </a:r>
          </a:p>
          <a:p>
            <a:r>
              <a:rPr lang="en-US" altLang="zh-TW" sz="1200" dirty="0" smtClean="0"/>
              <a:t>                &lt;</a:t>
            </a:r>
            <a:r>
              <a:rPr lang="en-US" altLang="zh-TW" sz="1200" dirty="0" err="1" smtClean="0"/>
              <a:t>TasksPage</a:t>
            </a:r>
            <a:endParaRPr lang="en-US" altLang="zh-TW" sz="1200" dirty="0" smtClean="0"/>
          </a:p>
          <a:p>
            <a:r>
              <a:rPr lang="en-US" altLang="zh-TW" sz="1200" dirty="0" smtClean="0"/>
              <a:t>                   tasks</a:t>
            </a:r>
            <a:r>
              <a:rPr lang="en-US" altLang="zh-TW" sz="1200" dirty="0" smtClean="0"/>
              <a:t>={</a:t>
            </a:r>
            <a:r>
              <a:rPr lang="en-US" altLang="zh-TW" sz="1200" dirty="0" err="1" smtClean="0"/>
              <a:t>this.props.tasks</a:t>
            </a:r>
            <a:r>
              <a:rPr lang="en-US" altLang="zh-TW" sz="1200" dirty="0" smtClean="0"/>
              <a:t>}</a:t>
            </a:r>
          </a:p>
          <a:p>
            <a:r>
              <a:rPr lang="en-US" altLang="zh-TW" sz="1200" dirty="0" smtClean="0"/>
              <a:t>                   </a:t>
            </a:r>
            <a:r>
              <a:rPr lang="en-US" altLang="zh-TW" sz="1200" dirty="0" err="1" smtClean="0"/>
              <a:t>onCreateTask</a:t>
            </a:r>
            <a:r>
              <a:rPr lang="en-US" altLang="zh-TW" sz="1200" dirty="0" smtClean="0"/>
              <a:t>={</a:t>
            </a:r>
            <a:r>
              <a:rPr lang="en-US" altLang="zh-TW" sz="1200" dirty="0" err="1" smtClean="0"/>
              <a:t>this.onCreateTask</a:t>
            </a:r>
            <a:r>
              <a:rPr lang="en-US" altLang="zh-TW" sz="1200" dirty="0" smtClean="0"/>
              <a:t>}</a:t>
            </a:r>
          </a:p>
          <a:p>
            <a:r>
              <a:rPr lang="en-US" altLang="zh-TW" sz="1200" dirty="0" smtClean="0"/>
              <a:t>                   </a:t>
            </a:r>
            <a:r>
              <a:rPr lang="en-US" altLang="zh-TW" sz="1200" dirty="0" err="1" smtClean="0"/>
              <a:t>onStatusChange</a:t>
            </a:r>
            <a:r>
              <a:rPr lang="en-US" altLang="zh-TW" sz="1200" dirty="0" smtClean="0"/>
              <a:t>={</a:t>
            </a:r>
            <a:r>
              <a:rPr lang="en-US" altLang="zh-TW" sz="1200" dirty="0" err="1" smtClean="0"/>
              <a:t>this.onStatusChange</a:t>
            </a:r>
            <a:r>
              <a:rPr lang="en-US" altLang="zh-TW" sz="1200" dirty="0" smtClean="0"/>
              <a:t>}</a:t>
            </a:r>
          </a:p>
          <a:p>
            <a:r>
              <a:rPr lang="en-US" altLang="zh-TW" sz="1200" dirty="0" smtClean="0"/>
              <a:t>               /&gt;</a:t>
            </a:r>
            <a:endParaRPr lang="en-US" altLang="zh-TW" sz="1200" dirty="0" smtClean="0"/>
          </a:p>
          <a:p>
            <a:r>
              <a:rPr lang="en-US" altLang="zh-TW" sz="1200" dirty="0" smtClean="0"/>
              <a:t>            &lt;/</a:t>
            </a:r>
            <a:r>
              <a:rPr lang="en-US" altLang="zh-TW" sz="1200" dirty="0" smtClean="0"/>
              <a:t>div&gt;</a:t>
            </a:r>
          </a:p>
          <a:p>
            <a:r>
              <a:rPr lang="en-US" altLang="zh-TW" sz="1200" dirty="0" smtClean="0"/>
              <a:t>         );</a:t>
            </a:r>
            <a:endParaRPr lang="en-US" altLang="zh-TW" sz="1200" dirty="0" smtClean="0"/>
          </a:p>
          <a:p>
            <a:r>
              <a:rPr lang="en-US" altLang="zh-TW" sz="1200" dirty="0" smtClean="0"/>
              <a:t>     }</a:t>
            </a:r>
            <a:endParaRPr lang="en-US" altLang="zh-TW" sz="1200" dirty="0" smtClean="0"/>
          </a:p>
          <a:p>
            <a:r>
              <a:rPr lang="en-US" altLang="zh-TW" sz="1200" dirty="0" smtClean="0"/>
              <a:t>}</a:t>
            </a:r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function </a:t>
            </a:r>
            <a:r>
              <a:rPr lang="en-US" altLang="zh-TW" sz="1200" dirty="0" err="1" smtClean="0"/>
              <a:t>mapStateToProps</a:t>
            </a:r>
            <a:r>
              <a:rPr lang="en-US" altLang="zh-TW" sz="1200" dirty="0" smtClean="0"/>
              <a:t>(state) {</a:t>
            </a:r>
          </a:p>
          <a:p>
            <a:r>
              <a:rPr lang="en-US" altLang="zh-TW" sz="1200" dirty="0" smtClean="0"/>
              <a:t>    return </a:t>
            </a:r>
            <a:r>
              <a:rPr lang="en-US" altLang="zh-TW" sz="1200" dirty="0" smtClean="0"/>
              <a:t>{</a:t>
            </a:r>
          </a:p>
          <a:p>
            <a:r>
              <a:rPr lang="en-US" altLang="zh-TW" sz="1200" dirty="0" smtClean="0"/>
              <a:t>        tasks</a:t>
            </a:r>
            <a:r>
              <a:rPr lang="en-US" altLang="zh-TW" sz="1200" dirty="0" smtClean="0"/>
              <a:t>: </a:t>
            </a:r>
            <a:r>
              <a:rPr lang="en-US" altLang="zh-TW" sz="1200" dirty="0" err="1" smtClean="0"/>
              <a:t>state.tasks</a:t>
            </a:r>
            <a:r>
              <a:rPr lang="en-US" altLang="zh-TW" sz="1200" dirty="0" smtClean="0"/>
              <a:t>,</a:t>
            </a:r>
          </a:p>
          <a:p>
            <a:r>
              <a:rPr lang="en-US" altLang="zh-TW" sz="1200" dirty="0" smtClean="0"/>
              <a:t>    };</a:t>
            </a:r>
            <a:endParaRPr lang="en-US" altLang="zh-TW" sz="1200" dirty="0" smtClean="0"/>
          </a:p>
          <a:p>
            <a:r>
              <a:rPr lang="en-US" altLang="zh-TW" sz="1200" dirty="0" smtClean="0"/>
              <a:t>}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export default connect(</a:t>
            </a:r>
            <a:r>
              <a:rPr lang="en-US" altLang="zh-TW" sz="1200" dirty="0" err="1" smtClean="0"/>
              <a:t>mapStateToProps</a:t>
            </a:r>
            <a:r>
              <a:rPr lang="en-US" altLang="zh-TW" sz="1200" dirty="0" smtClean="0"/>
              <a:t>)(App);</a:t>
            </a:r>
            <a:endParaRPr lang="en-US" altLang="zh-TW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</a:t>
            </a:r>
            <a:r>
              <a:rPr lang="en-US" altLang="zh-TW" b="1" dirty="0" smtClean="0">
                <a:solidFill>
                  <a:srgbClr val="FFFF00"/>
                </a:solidFill>
              </a:rPr>
              <a:t>Redux </a:t>
            </a:r>
            <a:r>
              <a:rPr lang="en-US" altLang="zh-TW" b="1" dirty="0" smtClean="0">
                <a:solidFill>
                  <a:srgbClr val="FFFF00"/>
                </a:solidFill>
              </a:rPr>
              <a:t>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60"/>
            <a:ext cx="3168352" cy="72008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Modify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\App.js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Modify 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\index.j</a:t>
            </a:r>
            <a:r>
              <a:rPr lang="en-US" altLang="zh-TW" sz="1800" dirty="0" smtClean="0">
                <a:solidFill>
                  <a:schemeClr val="tx1"/>
                </a:solidFill>
              </a:rPr>
              <a:t>s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http://it-ebooks.info/book/1528285149-redux_in_action/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395536" y="2276872"/>
            <a:ext cx="4752528" cy="37444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registerServiceWorker</a:t>
            </a:r>
            <a:r>
              <a:rPr lang="en-US" altLang="zh-TW" sz="1200" dirty="0" smtClean="0"/>
              <a:t> from './</a:t>
            </a:r>
            <a:r>
              <a:rPr lang="en-US" altLang="zh-TW" sz="1200" dirty="0" err="1" smtClean="0"/>
              <a:t>registerServiceWorker</a:t>
            </a:r>
            <a:r>
              <a:rPr lang="en-US" altLang="zh-TW" sz="1200" dirty="0" smtClean="0"/>
              <a:t>';</a:t>
            </a:r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import React from 'react';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ReactDOM</a:t>
            </a:r>
            <a:r>
              <a:rPr lang="en-US" altLang="zh-TW" sz="1200" dirty="0" smtClean="0"/>
              <a:t> from 'react-</a:t>
            </a:r>
            <a:r>
              <a:rPr lang="en-US" altLang="zh-TW" sz="1200" dirty="0" err="1" smtClean="0"/>
              <a:t>dom</a:t>
            </a:r>
            <a:r>
              <a:rPr lang="en-US" altLang="zh-TW" sz="1200" dirty="0" smtClean="0"/>
              <a:t>';</a:t>
            </a:r>
          </a:p>
          <a:p>
            <a:r>
              <a:rPr lang="en-US" altLang="zh-TW" sz="1200" dirty="0" smtClean="0"/>
              <a:t>import { </a:t>
            </a:r>
            <a:r>
              <a:rPr lang="en-US" altLang="zh-TW" sz="1200" dirty="0" err="1" smtClean="0"/>
              <a:t>createStore</a:t>
            </a:r>
            <a:r>
              <a:rPr lang="en-US" altLang="zh-TW" sz="1200" dirty="0" smtClean="0"/>
              <a:t> } from '</a:t>
            </a:r>
            <a:r>
              <a:rPr lang="en-US" altLang="zh-TW" sz="1200" dirty="0" err="1" smtClean="0"/>
              <a:t>redux</a:t>
            </a:r>
            <a:r>
              <a:rPr lang="en-US" altLang="zh-TW" sz="1200" dirty="0" smtClean="0"/>
              <a:t>';</a:t>
            </a:r>
          </a:p>
          <a:p>
            <a:r>
              <a:rPr lang="en-US" altLang="zh-TW" sz="1200" dirty="0" smtClean="0"/>
              <a:t>import { Provider } from 'react-</a:t>
            </a:r>
            <a:r>
              <a:rPr lang="en-US" altLang="zh-TW" sz="1200" dirty="0" err="1" smtClean="0"/>
              <a:t>redux</a:t>
            </a:r>
            <a:r>
              <a:rPr lang="en-US" altLang="zh-TW" sz="1200" dirty="0" smtClean="0"/>
              <a:t>';</a:t>
            </a:r>
          </a:p>
          <a:p>
            <a:r>
              <a:rPr lang="en-US" altLang="zh-TW" sz="1200" dirty="0" smtClean="0"/>
              <a:t>import tasks from './reducers';</a:t>
            </a:r>
          </a:p>
          <a:p>
            <a:r>
              <a:rPr lang="en-US" altLang="zh-TW" sz="1200" dirty="0" smtClean="0"/>
              <a:t>import App from './App';</a:t>
            </a:r>
          </a:p>
          <a:p>
            <a:r>
              <a:rPr lang="en-US" altLang="zh-TW" sz="1200" dirty="0" smtClean="0"/>
              <a:t>import './index.css';</a:t>
            </a:r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b="1" dirty="0" smtClean="0"/>
              <a:t>const store = </a:t>
            </a:r>
            <a:r>
              <a:rPr lang="en-US" altLang="zh-TW" sz="1200" b="1" dirty="0" err="1" smtClean="0"/>
              <a:t>createStore</a:t>
            </a:r>
            <a:r>
              <a:rPr lang="en-US" altLang="zh-TW" sz="1200" b="1" dirty="0" smtClean="0"/>
              <a:t>(tasks);</a:t>
            </a:r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err="1" smtClean="0"/>
              <a:t>ReactDOM.render</a:t>
            </a:r>
            <a:r>
              <a:rPr lang="en-US" altLang="zh-TW" sz="1200" dirty="0" smtClean="0"/>
              <a:t>(</a:t>
            </a:r>
          </a:p>
          <a:p>
            <a:r>
              <a:rPr lang="en-US" altLang="zh-TW" sz="1200" b="1" dirty="0" smtClean="0"/>
              <a:t>    &lt;</a:t>
            </a:r>
            <a:r>
              <a:rPr lang="en-US" altLang="zh-TW" sz="1200" b="1" dirty="0" smtClean="0"/>
              <a:t>Provider store={store}&gt;</a:t>
            </a:r>
          </a:p>
          <a:p>
            <a:r>
              <a:rPr lang="en-US" altLang="zh-TW" sz="1200" dirty="0" smtClean="0"/>
              <a:t>        &lt;</a:t>
            </a:r>
            <a:r>
              <a:rPr lang="en-US" altLang="zh-TW" sz="1200" dirty="0" smtClean="0"/>
              <a:t>App /&gt;</a:t>
            </a:r>
          </a:p>
          <a:p>
            <a:r>
              <a:rPr lang="en-US" altLang="zh-TW" sz="1200" dirty="0" smtClean="0"/>
              <a:t>    </a:t>
            </a:r>
            <a:r>
              <a:rPr lang="en-US" altLang="zh-TW" sz="1200" b="1" dirty="0" smtClean="0"/>
              <a:t>&lt;/</a:t>
            </a:r>
            <a:r>
              <a:rPr lang="en-US" altLang="zh-TW" sz="1200" b="1" dirty="0" smtClean="0"/>
              <a:t>Provider&gt;,</a:t>
            </a:r>
          </a:p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document.getElementById</a:t>
            </a:r>
            <a:r>
              <a:rPr lang="en-US" altLang="zh-TW" sz="1200" dirty="0" smtClean="0"/>
              <a:t>('root')</a:t>
            </a:r>
          </a:p>
          <a:p>
            <a:r>
              <a:rPr lang="en-US" altLang="zh-TW" sz="1200" dirty="0" smtClean="0"/>
              <a:t>);</a:t>
            </a:r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err="1" smtClean="0"/>
              <a:t>registerServiceWorker</a:t>
            </a:r>
            <a:r>
              <a:rPr lang="en-US" altLang="zh-TW" sz="1200" dirty="0" smtClean="0"/>
              <a:t>();</a:t>
            </a:r>
          </a:p>
          <a:p>
            <a:endParaRPr lang="en-US" altLang="zh-TW" sz="1200" dirty="0"/>
          </a:p>
        </p:txBody>
      </p:sp>
      <p:sp>
        <p:nvSpPr>
          <p:cNvPr id="9" name="矩形 8"/>
          <p:cNvSpPr/>
          <p:nvPr/>
        </p:nvSpPr>
        <p:spPr>
          <a:xfrm>
            <a:off x="3851920" y="1268760"/>
            <a:ext cx="51125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40152" y="12687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Store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380312" y="1628800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Middleware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44680" y="1493168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Middleware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092280" y="1340768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Middleware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99992" y="1628800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55976" y="1484784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11960" y="1340768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3" idx="1"/>
            <a:endCxn id="16" idx="3"/>
          </p:cNvCxnSpPr>
          <p:nvPr/>
        </p:nvCxnSpPr>
        <p:spPr>
          <a:xfrm flipH="1">
            <a:off x="5652120" y="1556792"/>
            <a:ext cx="144016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</a:t>
            </a:r>
            <a:r>
              <a:rPr lang="en-US" altLang="zh-TW" b="1" dirty="0" smtClean="0">
                <a:solidFill>
                  <a:srgbClr val="FFFF00"/>
                </a:solidFill>
              </a:rPr>
              <a:t>Redux </a:t>
            </a:r>
            <a:r>
              <a:rPr lang="en-US" altLang="zh-TW" b="1" dirty="0" smtClean="0">
                <a:solidFill>
                  <a:srgbClr val="FFFF00"/>
                </a:solidFill>
              </a:rPr>
              <a:t>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331236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\reducers\index.js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\constants\index.js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\actions\index.js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http://it-ebooks.info/book/1528285149-redux_in_action/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851920" y="1268760"/>
            <a:ext cx="51125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940152" y="12687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80312" y="1628800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Middleware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44680" y="1493168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Middleware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92280" y="1340768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Middleware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99992" y="1628800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5976" y="1484784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11960" y="1340768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1" idx="1"/>
            <a:endCxn id="14" idx="3"/>
          </p:cNvCxnSpPr>
          <p:nvPr/>
        </p:nvCxnSpPr>
        <p:spPr>
          <a:xfrm flipH="1">
            <a:off x="5652120" y="1556792"/>
            <a:ext cx="144016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副標題 2"/>
          <p:cNvSpPr txBox="1">
            <a:spLocks/>
          </p:cNvSpPr>
          <p:nvPr/>
        </p:nvSpPr>
        <p:spPr>
          <a:xfrm>
            <a:off x="395536" y="2420888"/>
            <a:ext cx="3888432" cy="31683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// </a:t>
            </a:r>
            <a:r>
              <a:rPr lang="en-US" altLang="zh-TW" sz="1200" dirty="0" err="1" smtClean="0"/>
              <a:t>src</a:t>
            </a:r>
            <a:r>
              <a:rPr lang="en-US" altLang="zh-TW" sz="1200" dirty="0" smtClean="0"/>
              <a:t>\reducers\index.js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smtClean="0"/>
              <a:t>{ </a:t>
            </a:r>
            <a:r>
              <a:rPr lang="en-US" altLang="zh-TW" sz="1200" dirty="0" err="1" smtClean="0"/>
              <a:t>uniqueId</a:t>
            </a:r>
            <a:r>
              <a:rPr lang="en-US" altLang="zh-TW" sz="1200" dirty="0" smtClean="0"/>
              <a:t> } from '../actions';</a:t>
            </a:r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const </a:t>
            </a:r>
            <a:r>
              <a:rPr lang="en-US" altLang="zh-TW" sz="1200" dirty="0" err="1" smtClean="0"/>
              <a:t>mockTasks</a:t>
            </a:r>
            <a:r>
              <a:rPr lang="en-US" altLang="zh-TW" sz="1200" dirty="0" smtClean="0"/>
              <a:t> = [</a:t>
            </a:r>
          </a:p>
          <a:p>
            <a:r>
              <a:rPr lang="en-US" altLang="zh-TW" sz="1200" dirty="0" smtClean="0"/>
              <a:t>    {</a:t>
            </a:r>
            <a:endParaRPr lang="en-US" altLang="zh-TW" sz="1200" dirty="0" smtClean="0"/>
          </a:p>
          <a:p>
            <a:r>
              <a:rPr lang="en-US" altLang="zh-TW" sz="1200" dirty="0" smtClean="0"/>
              <a:t>        id</a:t>
            </a:r>
            <a:r>
              <a:rPr lang="en-US" altLang="zh-TW" sz="1200" dirty="0" smtClean="0"/>
              <a:t>: </a:t>
            </a:r>
            <a:r>
              <a:rPr lang="en-US" altLang="zh-TW" sz="1200" dirty="0" err="1" smtClean="0"/>
              <a:t>uniqueId</a:t>
            </a:r>
            <a:r>
              <a:rPr lang="en-US" altLang="zh-TW" sz="1200" dirty="0" smtClean="0"/>
              <a:t>(),</a:t>
            </a:r>
          </a:p>
          <a:p>
            <a:r>
              <a:rPr lang="en-US" altLang="zh-TW" sz="1200" dirty="0" smtClean="0"/>
              <a:t>        title</a:t>
            </a:r>
            <a:r>
              <a:rPr lang="en-US" altLang="zh-TW" sz="1200" dirty="0" smtClean="0"/>
              <a:t>: 'Learn Redux',</a:t>
            </a:r>
          </a:p>
          <a:p>
            <a:r>
              <a:rPr lang="en-US" altLang="zh-TW" sz="1200" dirty="0" smtClean="0"/>
              <a:t>        description</a:t>
            </a:r>
            <a:r>
              <a:rPr lang="en-US" altLang="zh-TW" sz="1200" dirty="0" smtClean="0"/>
              <a:t>: 'The store, actions, and reducers, oh my!',</a:t>
            </a:r>
          </a:p>
          <a:p>
            <a:r>
              <a:rPr lang="en-US" altLang="zh-TW" sz="1200" dirty="0" smtClean="0"/>
              <a:t>        status</a:t>
            </a:r>
            <a:r>
              <a:rPr lang="en-US" altLang="zh-TW" sz="1200" dirty="0" smtClean="0"/>
              <a:t>: '</a:t>
            </a:r>
            <a:r>
              <a:rPr lang="en-US" altLang="zh-TW" sz="1200" dirty="0" err="1" smtClean="0"/>
              <a:t>Unstarted</a:t>
            </a:r>
            <a:r>
              <a:rPr lang="en-US" altLang="zh-TW" sz="1200" dirty="0" smtClean="0"/>
              <a:t>',</a:t>
            </a:r>
          </a:p>
          <a:p>
            <a:r>
              <a:rPr lang="en-US" altLang="zh-TW" sz="1200" dirty="0" smtClean="0"/>
              <a:t>    },</a:t>
            </a:r>
            <a:endParaRPr lang="en-US" altLang="zh-TW" sz="1200" dirty="0" smtClean="0"/>
          </a:p>
          <a:p>
            <a:r>
              <a:rPr lang="en-US" altLang="zh-TW" sz="1200" dirty="0" smtClean="0"/>
              <a:t>    {</a:t>
            </a:r>
            <a:endParaRPr lang="en-US" altLang="zh-TW" sz="1200" dirty="0" smtClean="0"/>
          </a:p>
          <a:p>
            <a:r>
              <a:rPr lang="en-US" altLang="zh-TW" sz="1200" dirty="0" smtClean="0"/>
              <a:t>        id</a:t>
            </a:r>
            <a:r>
              <a:rPr lang="en-US" altLang="zh-TW" sz="1200" dirty="0" smtClean="0"/>
              <a:t>: </a:t>
            </a:r>
            <a:r>
              <a:rPr lang="en-US" altLang="zh-TW" sz="1200" dirty="0" err="1" smtClean="0"/>
              <a:t>uniqueId</a:t>
            </a:r>
            <a:r>
              <a:rPr lang="en-US" altLang="zh-TW" sz="1200" dirty="0" smtClean="0"/>
              <a:t>(),</a:t>
            </a:r>
          </a:p>
          <a:p>
            <a:r>
              <a:rPr lang="en-US" altLang="zh-TW" sz="1200" dirty="0" smtClean="0"/>
              <a:t>        title</a:t>
            </a:r>
            <a:r>
              <a:rPr lang="en-US" altLang="zh-TW" sz="1200" dirty="0" smtClean="0"/>
              <a:t>: 'Peace on Earth',</a:t>
            </a:r>
          </a:p>
          <a:p>
            <a:r>
              <a:rPr lang="en-US" altLang="zh-TW" sz="1200" dirty="0" smtClean="0"/>
              <a:t>        description</a:t>
            </a:r>
            <a:r>
              <a:rPr lang="en-US" altLang="zh-TW" sz="1200" dirty="0" smtClean="0"/>
              <a:t>: 'No big deal.',</a:t>
            </a:r>
          </a:p>
          <a:p>
            <a:r>
              <a:rPr lang="en-US" altLang="zh-TW" sz="1200" dirty="0" smtClean="0"/>
              <a:t>        status</a:t>
            </a:r>
            <a:r>
              <a:rPr lang="en-US" altLang="zh-TW" sz="1200" dirty="0" smtClean="0"/>
              <a:t>: 'In Progress',</a:t>
            </a:r>
          </a:p>
          <a:p>
            <a:r>
              <a:rPr lang="en-US" altLang="zh-TW" sz="1200" dirty="0" smtClean="0"/>
              <a:t>    },</a:t>
            </a:r>
            <a:endParaRPr lang="en-US" altLang="zh-TW" sz="1200" dirty="0" smtClean="0"/>
          </a:p>
          <a:p>
            <a:r>
              <a:rPr lang="en-US" altLang="zh-TW" sz="1200" dirty="0" smtClean="0"/>
              <a:t>];</a:t>
            </a:r>
            <a:endParaRPr lang="en-US" altLang="zh-TW" sz="1200" dirty="0" smtClean="0"/>
          </a:p>
        </p:txBody>
      </p:sp>
      <p:sp>
        <p:nvSpPr>
          <p:cNvPr id="17" name="副標題 2"/>
          <p:cNvSpPr txBox="1">
            <a:spLocks/>
          </p:cNvSpPr>
          <p:nvPr/>
        </p:nvSpPr>
        <p:spPr>
          <a:xfrm>
            <a:off x="4391472" y="2420888"/>
            <a:ext cx="4284984" cy="37444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export </a:t>
            </a:r>
            <a:r>
              <a:rPr lang="en-US" altLang="zh-TW" sz="1200" dirty="0" smtClean="0"/>
              <a:t>default function tasks(state = { tasks: </a:t>
            </a:r>
            <a:r>
              <a:rPr lang="en-US" altLang="zh-TW" sz="1200" dirty="0" err="1" smtClean="0"/>
              <a:t>mockTasks</a:t>
            </a:r>
            <a:r>
              <a:rPr lang="en-US" altLang="zh-TW" sz="1200" dirty="0" smtClean="0"/>
              <a:t> }, action) {</a:t>
            </a:r>
          </a:p>
          <a:p>
            <a:r>
              <a:rPr lang="en-US" altLang="zh-TW" sz="1200" dirty="0" smtClean="0"/>
              <a:t>    if 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action.type</a:t>
            </a:r>
            <a:r>
              <a:rPr lang="en-US" altLang="zh-TW" sz="1200" dirty="0" smtClean="0"/>
              <a:t> === 'CREATE_TASK') {</a:t>
            </a:r>
          </a:p>
          <a:p>
            <a:r>
              <a:rPr lang="en-US" altLang="zh-TW" sz="1200" dirty="0" smtClean="0"/>
              <a:t>        return </a:t>
            </a:r>
            <a:r>
              <a:rPr lang="en-US" altLang="zh-TW" sz="1200" dirty="0" smtClean="0"/>
              <a:t>{</a:t>
            </a:r>
          </a:p>
          <a:p>
            <a:r>
              <a:rPr lang="en-US" altLang="zh-TW" sz="1200" dirty="0" smtClean="0"/>
              <a:t>            tasks</a:t>
            </a:r>
            <a:r>
              <a:rPr lang="en-US" altLang="zh-TW" sz="1200" dirty="0" smtClean="0"/>
              <a:t>: </a:t>
            </a:r>
            <a:r>
              <a:rPr lang="en-US" altLang="zh-TW" sz="1200" dirty="0" err="1" smtClean="0"/>
              <a:t>state.tasks.concat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action.payload</a:t>
            </a:r>
            <a:r>
              <a:rPr lang="en-US" altLang="zh-TW" sz="1200" dirty="0" smtClean="0"/>
              <a:t>),</a:t>
            </a:r>
          </a:p>
          <a:p>
            <a:r>
              <a:rPr lang="en-US" altLang="zh-TW" sz="1200" dirty="0" smtClean="0"/>
              <a:t>        };</a:t>
            </a:r>
            <a:endParaRPr lang="en-US" altLang="zh-TW" sz="1200" dirty="0" smtClean="0"/>
          </a:p>
          <a:p>
            <a:r>
              <a:rPr lang="en-US" altLang="zh-TW" sz="1200" dirty="0" smtClean="0"/>
              <a:t>    }</a:t>
            </a:r>
            <a:endParaRPr lang="en-US" altLang="zh-TW" sz="1200" dirty="0" smtClean="0"/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    if </a:t>
            </a:r>
            <a:r>
              <a:rPr lang="en-US" altLang="zh-TW" sz="1200" dirty="0" smtClean="0"/>
              <a:t>(</a:t>
            </a:r>
            <a:r>
              <a:rPr lang="en-US" altLang="zh-TW" sz="1200" dirty="0" err="1" smtClean="0"/>
              <a:t>action.type</a:t>
            </a:r>
            <a:r>
              <a:rPr lang="en-US" altLang="zh-TW" sz="1200" dirty="0" smtClean="0"/>
              <a:t> === 'EDIT_TASK') {</a:t>
            </a:r>
          </a:p>
          <a:p>
            <a:r>
              <a:rPr lang="en-US" altLang="zh-TW" sz="1200" dirty="0" smtClean="0"/>
              <a:t>        const </a:t>
            </a:r>
            <a:r>
              <a:rPr lang="en-US" altLang="zh-TW" sz="1200" dirty="0" smtClean="0"/>
              <a:t>{ payload } = action;</a:t>
            </a:r>
          </a:p>
          <a:p>
            <a:r>
              <a:rPr lang="en-US" altLang="zh-TW" sz="1200" dirty="0" smtClean="0"/>
              <a:t>        return </a:t>
            </a:r>
            <a:r>
              <a:rPr lang="en-US" altLang="zh-TW" sz="1200" dirty="0" smtClean="0"/>
              <a:t>{</a:t>
            </a:r>
          </a:p>
          <a:p>
            <a:r>
              <a:rPr lang="en-US" altLang="zh-TW" sz="1200" dirty="0" smtClean="0"/>
              <a:t>            tasks</a:t>
            </a:r>
            <a:r>
              <a:rPr lang="en-US" altLang="zh-TW" sz="1200" dirty="0" smtClean="0"/>
              <a:t>: </a:t>
            </a:r>
            <a:r>
              <a:rPr lang="en-US" altLang="zh-TW" sz="1200" dirty="0" err="1" smtClean="0"/>
              <a:t>state.tasks.map</a:t>
            </a:r>
            <a:r>
              <a:rPr lang="en-US" altLang="zh-TW" sz="1200" dirty="0" smtClean="0"/>
              <a:t>(task =&gt; {</a:t>
            </a:r>
          </a:p>
          <a:p>
            <a:r>
              <a:rPr lang="en-US" altLang="zh-TW" sz="1200" dirty="0" smtClean="0"/>
              <a:t>                if </a:t>
            </a:r>
            <a:r>
              <a:rPr lang="en-US" altLang="zh-TW" sz="1200" dirty="0" smtClean="0"/>
              <a:t>(task.id === payload.id) {</a:t>
            </a:r>
          </a:p>
          <a:p>
            <a:r>
              <a:rPr lang="en-US" altLang="zh-TW" sz="1200" dirty="0" smtClean="0"/>
              <a:t>                    return </a:t>
            </a:r>
            <a:r>
              <a:rPr lang="en-US" altLang="zh-TW" sz="1200" dirty="0" err="1" smtClean="0"/>
              <a:t>Object.assign</a:t>
            </a:r>
            <a:r>
              <a:rPr lang="en-US" altLang="zh-TW" sz="1200" dirty="0" smtClean="0"/>
              <a:t>({}, task, </a:t>
            </a:r>
            <a:r>
              <a:rPr lang="en-US" altLang="zh-TW" sz="1200" dirty="0" err="1" smtClean="0"/>
              <a:t>payload.params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 smtClean="0"/>
              <a:t>                }</a:t>
            </a:r>
            <a:endParaRPr lang="en-US" altLang="zh-TW" sz="1200" dirty="0" smtClean="0"/>
          </a:p>
          <a:p>
            <a:r>
              <a:rPr lang="en-US" altLang="zh-TW" sz="1200" dirty="0" smtClean="0"/>
              <a:t>                return </a:t>
            </a:r>
            <a:r>
              <a:rPr lang="en-US" altLang="zh-TW" sz="1200" dirty="0" smtClean="0"/>
              <a:t>task;</a:t>
            </a:r>
          </a:p>
          <a:p>
            <a:r>
              <a:rPr lang="en-US" altLang="zh-TW" sz="1200" dirty="0" smtClean="0"/>
              <a:t>            }),</a:t>
            </a:r>
            <a:endParaRPr lang="en-US" altLang="zh-TW" sz="1200" dirty="0" smtClean="0"/>
          </a:p>
          <a:p>
            <a:r>
              <a:rPr lang="en-US" altLang="zh-TW" sz="1200" dirty="0" smtClean="0"/>
              <a:t>         };</a:t>
            </a:r>
            <a:endParaRPr lang="en-US" altLang="zh-TW" sz="1200" dirty="0" smtClean="0"/>
          </a:p>
          <a:p>
            <a:r>
              <a:rPr lang="en-US" altLang="zh-TW" sz="1200" dirty="0" smtClean="0"/>
              <a:t>     }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    return </a:t>
            </a:r>
            <a:r>
              <a:rPr lang="en-US" altLang="zh-TW" sz="1200" dirty="0" smtClean="0"/>
              <a:t>state;</a:t>
            </a:r>
          </a:p>
          <a:p>
            <a:r>
              <a:rPr lang="en-US" altLang="zh-TW" sz="1200" dirty="0" smtClean="0"/>
              <a:t>}</a:t>
            </a:r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endParaRPr lang="en-US" altLang="zh-TW" sz="1200" dirty="0" smtClean="0"/>
          </a:p>
          <a:p>
            <a:endParaRPr lang="en-US" altLang="zh-TW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</a:t>
            </a:r>
            <a:r>
              <a:rPr lang="en-US" altLang="zh-TW" b="1" dirty="0" smtClean="0">
                <a:solidFill>
                  <a:srgbClr val="FFFF00"/>
                </a:solidFill>
              </a:rPr>
              <a:t>Redux </a:t>
            </a:r>
            <a:r>
              <a:rPr lang="en-US" altLang="zh-TW" b="1" dirty="0" smtClean="0">
                <a:solidFill>
                  <a:srgbClr val="FFFF00"/>
                </a:solidFill>
              </a:rPr>
              <a:t>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331236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\reducers\index.js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\constants\index.js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\actions\index.js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http://it-ebooks.info/book/1528285149-redux_in_action/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851920" y="1268760"/>
            <a:ext cx="51125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940152" y="12687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80312" y="1628800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Middleware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44680" y="1493168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Middleware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92280" y="1340768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Middleware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99992" y="1628800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5976" y="1484784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11960" y="1340768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1" idx="1"/>
            <a:endCxn id="14" idx="3"/>
          </p:cNvCxnSpPr>
          <p:nvPr/>
        </p:nvCxnSpPr>
        <p:spPr>
          <a:xfrm flipH="1">
            <a:off x="5652120" y="1556792"/>
            <a:ext cx="144016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副標題 2"/>
          <p:cNvSpPr txBox="1">
            <a:spLocks/>
          </p:cNvSpPr>
          <p:nvPr/>
        </p:nvSpPr>
        <p:spPr>
          <a:xfrm>
            <a:off x="971600" y="2420888"/>
            <a:ext cx="3600400" cy="31683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// </a:t>
            </a:r>
            <a:r>
              <a:rPr lang="en-US" altLang="zh-TW" sz="1200" dirty="0" err="1" smtClean="0"/>
              <a:t>src</a:t>
            </a:r>
            <a:r>
              <a:rPr lang="en-US" altLang="zh-TW" sz="1200" dirty="0" smtClean="0"/>
              <a:t>\actions\index.js</a:t>
            </a:r>
          </a:p>
          <a:p>
            <a:r>
              <a:rPr lang="en-US" altLang="zh-TW" sz="1200" dirty="0" smtClean="0"/>
              <a:t>let </a:t>
            </a:r>
            <a:r>
              <a:rPr lang="en-US" altLang="zh-TW" sz="1200" dirty="0" smtClean="0"/>
              <a:t>_id = 1;</a:t>
            </a:r>
          </a:p>
          <a:p>
            <a:r>
              <a:rPr lang="en-US" altLang="zh-TW" sz="1200" dirty="0" smtClean="0"/>
              <a:t>export function </a:t>
            </a:r>
            <a:r>
              <a:rPr lang="en-US" altLang="zh-TW" sz="1200" dirty="0" err="1" smtClean="0"/>
              <a:t>uniqueId</a:t>
            </a:r>
            <a:r>
              <a:rPr lang="en-US" altLang="zh-TW" sz="1200" dirty="0" smtClean="0"/>
              <a:t>() {</a:t>
            </a:r>
          </a:p>
          <a:p>
            <a:r>
              <a:rPr lang="en-US" altLang="zh-TW" sz="1200" dirty="0" smtClean="0"/>
              <a:t>    return </a:t>
            </a:r>
            <a:r>
              <a:rPr lang="en-US" altLang="zh-TW" sz="1200" dirty="0" smtClean="0"/>
              <a:t>_id++;</a:t>
            </a:r>
          </a:p>
          <a:p>
            <a:r>
              <a:rPr lang="en-US" altLang="zh-TW" sz="1200" dirty="0" smtClean="0"/>
              <a:t>}</a:t>
            </a:r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export function </a:t>
            </a:r>
            <a:r>
              <a:rPr lang="en-US" altLang="zh-TW" sz="1200" dirty="0" err="1" smtClean="0"/>
              <a:t>createTask</a:t>
            </a:r>
            <a:r>
              <a:rPr lang="en-US" altLang="zh-TW" sz="1200" dirty="0" smtClean="0"/>
              <a:t>({ title, description }) {</a:t>
            </a:r>
          </a:p>
          <a:p>
            <a:r>
              <a:rPr lang="en-US" altLang="zh-TW" sz="1200" dirty="0" smtClean="0"/>
              <a:t>    return </a:t>
            </a:r>
            <a:r>
              <a:rPr lang="en-US" altLang="zh-TW" sz="1200" dirty="0" smtClean="0"/>
              <a:t>{</a:t>
            </a:r>
          </a:p>
          <a:p>
            <a:r>
              <a:rPr lang="en-US" altLang="zh-TW" sz="1200" dirty="0" smtClean="0"/>
              <a:t>        type</a:t>
            </a:r>
            <a:r>
              <a:rPr lang="en-US" altLang="zh-TW" sz="1200" dirty="0" smtClean="0"/>
              <a:t>: 'CREATE_TASK',</a:t>
            </a:r>
          </a:p>
          <a:p>
            <a:r>
              <a:rPr lang="en-US" altLang="zh-TW" sz="1200" dirty="0" smtClean="0"/>
              <a:t>        payload</a:t>
            </a:r>
            <a:r>
              <a:rPr lang="en-US" altLang="zh-TW" sz="1200" dirty="0" smtClean="0"/>
              <a:t>: {</a:t>
            </a:r>
          </a:p>
          <a:p>
            <a:r>
              <a:rPr lang="en-US" altLang="zh-TW" sz="1200" dirty="0" smtClean="0"/>
              <a:t>            id</a:t>
            </a:r>
            <a:r>
              <a:rPr lang="en-US" altLang="zh-TW" sz="1200" dirty="0" smtClean="0"/>
              <a:t>: </a:t>
            </a:r>
            <a:r>
              <a:rPr lang="en-US" altLang="zh-TW" sz="1200" dirty="0" err="1" smtClean="0"/>
              <a:t>uniqueId</a:t>
            </a:r>
            <a:r>
              <a:rPr lang="en-US" altLang="zh-TW" sz="1200" dirty="0" smtClean="0"/>
              <a:t>(),</a:t>
            </a:r>
          </a:p>
          <a:p>
            <a:r>
              <a:rPr lang="en-US" altLang="zh-TW" sz="1200" dirty="0" smtClean="0"/>
              <a:t>            title</a:t>
            </a:r>
            <a:r>
              <a:rPr lang="en-US" altLang="zh-TW" sz="1200" dirty="0" smtClean="0"/>
              <a:t>,</a:t>
            </a:r>
          </a:p>
          <a:p>
            <a:r>
              <a:rPr lang="en-US" altLang="zh-TW" sz="1200" dirty="0" smtClean="0"/>
              <a:t>            description</a:t>
            </a:r>
            <a:r>
              <a:rPr lang="en-US" altLang="zh-TW" sz="1200" dirty="0" smtClean="0"/>
              <a:t>,</a:t>
            </a:r>
          </a:p>
          <a:p>
            <a:r>
              <a:rPr lang="en-US" altLang="zh-TW" sz="1200" dirty="0" smtClean="0"/>
              <a:t>            status</a:t>
            </a:r>
            <a:r>
              <a:rPr lang="en-US" altLang="zh-TW" sz="1200" dirty="0" smtClean="0"/>
              <a:t>: '</a:t>
            </a:r>
            <a:r>
              <a:rPr lang="en-US" altLang="zh-TW" sz="1200" dirty="0" err="1" smtClean="0"/>
              <a:t>Unstarted</a:t>
            </a:r>
            <a:r>
              <a:rPr lang="en-US" altLang="zh-TW" sz="1200" dirty="0" smtClean="0"/>
              <a:t>'</a:t>
            </a:r>
          </a:p>
          <a:p>
            <a:r>
              <a:rPr lang="en-US" altLang="zh-TW" sz="1200" dirty="0" smtClean="0"/>
              <a:t>         },</a:t>
            </a:r>
            <a:endParaRPr lang="en-US" altLang="zh-TW" sz="1200" dirty="0" smtClean="0"/>
          </a:p>
          <a:p>
            <a:r>
              <a:rPr lang="en-US" altLang="zh-TW" sz="1200" dirty="0" smtClean="0"/>
              <a:t>     };</a:t>
            </a:r>
            <a:endParaRPr lang="en-US" altLang="zh-TW" sz="1200" dirty="0" smtClean="0"/>
          </a:p>
          <a:p>
            <a:r>
              <a:rPr lang="en-US" altLang="zh-TW" sz="1200" dirty="0" smtClean="0"/>
              <a:t>}</a:t>
            </a:r>
            <a:endParaRPr lang="en-US" altLang="zh-TW" sz="1200" dirty="0" smtClean="0"/>
          </a:p>
        </p:txBody>
      </p:sp>
      <p:sp>
        <p:nvSpPr>
          <p:cNvPr id="18" name="副標題 2"/>
          <p:cNvSpPr txBox="1">
            <a:spLocks/>
          </p:cNvSpPr>
          <p:nvPr/>
        </p:nvSpPr>
        <p:spPr>
          <a:xfrm>
            <a:off x="4932040" y="2420888"/>
            <a:ext cx="3816424" cy="17281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export </a:t>
            </a:r>
            <a:r>
              <a:rPr lang="en-US" altLang="zh-TW" sz="1200" dirty="0" smtClean="0"/>
              <a:t>function </a:t>
            </a:r>
            <a:r>
              <a:rPr lang="en-US" altLang="zh-TW" sz="1200" dirty="0" err="1" smtClean="0"/>
              <a:t>editTask</a:t>
            </a:r>
            <a:r>
              <a:rPr lang="en-US" altLang="zh-TW" sz="1200" dirty="0" smtClean="0"/>
              <a:t>(id, </a:t>
            </a:r>
            <a:r>
              <a:rPr lang="en-US" altLang="zh-TW" sz="1200" dirty="0" err="1" smtClean="0"/>
              <a:t>params</a:t>
            </a:r>
            <a:r>
              <a:rPr lang="en-US" altLang="zh-TW" sz="1200" dirty="0" smtClean="0"/>
              <a:t> = {}) {</a:t>
            </a:r>
          </a:p>
          <a:p>
            <a:r>
              <a:rPr lang="en-US" altLang="zh-TW" sz="1200" dirty="0" smtClean="0"/>
              <a:t>    return </a:t>
            </a:r>
            <a:r>
              <a:rPr lang="en-US" altLang="zh-TW" sz="1200" dirty="0" smtClean="0"/>
              <a:t>{</a:t>
            </a:r>
          </a:p>
          <a:p>
            <a:r>
              <a:rPr lang="en-US" altLang="zh-TW" sz="1200" dirty="0" smtClean="0"/>
              <a:t>        type</a:t>
            </a:r>
            <a:r>
              <a:rPr lang="en-US" altLang="zh-TW" sz="1200" dirty="0" smtClean="0"/>
              <a:t>: 'EDIT_TASK',</a:t>
            </a:r>
          </a:p>
          <a:p>
            <a:r>
              <a:rPr lang="en-US" altLang="zh-TW" sz="1200" dirty="0" smtClean="0"/>
              <a:t>        payload</a:t>
            </a:r>
            <a:r>
              <a:rPr lang="en-US" altLang="zh-TW" sz="1200" dirty="0" smtClean="0"/>
              <a:t>: {</a:t>
            </a:r>
          </a:p>
          <a:p>
            <a:r>
              <a:rPr lang="en-US" altLang="zh-TW" sz="1200" dirty="0" smtClean="0"/>
              <a:t>            id</a:t>
            </a:r>
            <a:r>
              <a:rPr lang="en-US" altLang="zh-TW" sz="1200" dirty="0" smtClean="0"/>
              <a:t>,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params</a:t>
            </a:r>
            <a:r>
              <a:rPr lang="en-US" altLang="zh-TW" sz="1200" dirty="0" smtClean="0"/>
              <a:t>,</a:t>
            </a:r>
          </a:p>
          <a:p>
            <a:r>
              <a:rPr lang="en-US" altLang="zh-TW" sz="1200" dirty="0" smtClean="0"/>
              <a:t>        },</a:t>
            </a:r>
            <a:endParaRPr lang="en-US" altLang="zh-TW" sz="1200" dirty="0" smtClean="0"/>
          </a:p>
          <a:p>
            <a:r>
              <a:rPr lang="en-US" altLang="zh-TW" sz="1200" dirty="0" smtClean="0"/>
              <a:t>    };</a:t>
            </a:r>
            <a:endParaRPr lang="en-US" altLang="zh-TW" sz="1200" dirty="0" smtClean="0"/>
          </a:p>
          <a:p>
            <a:r>
              <a:rPr lang="en-US" altLang="zh-TW" sz="1200" dirty="0" smtClean="0"/>
              <a:t>}</a:t>
            </a:r>
            <a:endParaRPr lang="en-US" altLang="zh-TW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</a:t>
            </a:r>
            <a:r>
              <a:rPr lang="en-US" altLang="zh-TW" b="1" dirty="0" smtClean="0">
                <a:solidFill>
                  <a:srgbClr val="FFFF00"/>
                </a:solidFill>
              </a:rPr>
              <a:t>Redux </a:t>
            </a:r>
            <a:r>
              <a:rPr lang="en-US" altLang="zh-TW" b="1" dirty="0" smtClean="0">
                <a:solidFill>
                  <a:srgbClr val="FFFF00"/>
                </a:solidFill>
              </a:rPr>
              <a:t>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331236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\reducers\index.js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\constants\index.js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\actions\index.js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http://it-ebooks.info/book/1528285149-redux_in_action/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851920" y="1268760"/>
            <a:ext cx="51125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940152" y="126876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80312" y="1628800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Middleware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44680" y="1493168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Middleware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92280" y="1340768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Middleware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499992" y="1628800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55976" y="1484784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11960" y="1340768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>
            <a:stCxn id="11" idx="1"/>
            <a:endCxn id="14" idx="3"/>
          </p:cNvCxnSpPr>
          <p:nvPr/>
        </p:nvCxnSpPr>
        <p:spPr>
          <a:xfrm flipH="1">
            <a:off x="5652120" y="1556792"/>
            <a:ext cx="144016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副標題 2"/>
          <p:cNvSpPr txBox="1">
            <a:spLocks/>
          </p:cNvSpPr>
          <p:nvPr/>
        </p:nvSpPr>
        <p:spPr>
          <a:xfrm>
            <a:off x="971600" y="2420888"/>
            <a:ext cx="5472608" cy="57606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// </a:t>
            </a:r>
            <a:r>
              <a:rPr lang="en-US" altLang="zh-TW" sz="1200" dirty="0" err="1" smtClean="0"/>
              <a:t>src</a:t>
            </a:r>
            <a:r>
              <a:rPr lang="en-US" altLang="zh-TW" sz="1200" dirty="0" smtClean="0"/>
              <a:t>\constants\index.js</a:t>
            </a:r>
          </a:p>
          <a:p>
            <a:r>
              <a:rPr lang="en-US" altLang="zh-TW" sz="1200" dirty="0" smtClean="0"/>
              <a:t>export const TASK_STATUSES = ['</a:t>
            </a:r>
            <a:r>
              <a:rPr lang="en-US" altLang="zh-TW" sz="1200" dirty="0" err="1" smtClean="0"/>
              <a:t>Unstarted</a:t>
            </a:r>
            <a:r>
              <a:rPr lang="en-US" altLang="zh-TW" sz="1200" dirty="0" smtClean="0"/>
              <a:t>', 'In Progress', 'Completed'];</a:t>
            </a:r>
            <a:endParaRPr lang="en-US" altLang="zh-TW" sz="1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Redux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43204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C:\ch0201\npm start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http://it-ebooks.info/book/1528285149-redux_in_action/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060848"/>
            <a:ext cx="4320480" cy="139278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2060848"/>
            <a:ext cx="3571875" cy="345757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End of Chapter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Redux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Redux Architecture: dashed border blocks (Middleware, selector, action creator) are optional, but powerful, tools in Redux.  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http://it-ebooks.info/book/1528285149-redux_in_action/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1560" y="5013176"/>
            <a:ext cx="784887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3851920" y="50131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Store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732240" y="2996952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Action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23928" y="4077072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Server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59632" y="2996952"/>
            <a:ext cx="79208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View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9872" y="2996952"/>
            <a:ext cx="1656184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Action creator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87624" y="4005064"/>
            <a:ext cx="1008112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Selector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6216" y="5589240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Middleware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80584" y="5453608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Middleware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28184" y="5301208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Middleware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9632" y="5589240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15616" y="5445224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71600" y="5301208"/>
            <a:ext cx="1440160" cy="4320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14" idx="1"/>
            <a:endCxn id="21" idx="3"/>
          </p:cNvCxnSpPr>
          <p:nvPr/>
        </p:nvCxnSpPr>
        <p:spPr>
          <a:xfrm flipH="1">
            <a:off x="2411760" y="5517232"/>
            <a:ext cx="3816424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/>
          <p:cNvSpPr/>
          <p:nvPr/>
        </p:nvSpPr>
        <p:spPr>
          <a:xfrm>
            <a:off x="7092280" y="48691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619672" y="486916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4067944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4427984" y="3933056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4067944" y="34290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4427984" y="34290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/>
          <p:cNvCxnSpPr>
            <a:stCxn id="9" idx="2"/>
            <a:endCxn id="25" idx="0"/>
          </p:cNvCxnSpPr>
          <p:nvPr/>
        </p:nvCxnSpPr>
        <p:spPr>
          <a:xfrm>
            <a:off x="7128284" y="3429000"/>
            <a:ext cx="36004" cy="144016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26" idx="0"/>
            <a:endCxn id="13" idx="2"/>
          </p:cNvCxnSpPr>
          <p:nvPr/>
        </p:nvCxnSpPr>
        <p:spPr>
          <a:xfrm flipV="1">
            <a:off x="1691680" y="4437112"/>
            <a:ext cx="0" cy="4320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3" idx="0"/>
          </p:cNvCxnSpPr>
          <p:nvPr/>
        </p:nvCxnSpPr>
        <p:spPr>
          <a:xfrm flipV="1">
            <a:off x="1691680" y="3429000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11" idx="3"/>
            <a:endCxn id="12" idx="1"/>
          </p:cNvCxnSpPr>
          <p:nvPr/>
        </p:nvCxnSpPr>
        <p:spPr>
          <a:xfrm>
            <a:off x="2051720" y="3212976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12" idx="3"/>
            <a:endCxn id="9" idx="1"/>
          </p:cNvCxnSpPr>
          <p:nvPr/>
        </p:nvCxnSpPr>
        <p:spPr>
          <a:xfrm>
            <a:off x="5076056" y="3212976"/>
            <a:ext cx="1656184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29" idx="4"/>
            <a:endCxn id="27" idx="0"/>
          </p:cNvCxnSpPr>
          <p:nvPr/>
        </p:nvCxnSpPr>
        <p:spPr>
          <a:xfrm>
            <a:off x="4139952" y="3573016"/>
            <a:ext cx="0" cy="36004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8" idx="0"/>
            <a:endCxn id="30" idx="4"/>
          </p:cNvCxnSpPr>
          <p:nvPr/>
        </p:nvCxnSpPr>
        <p:spPr>
          <a:xfrm flipV="1">
            <a:off x="4499992" y="3573016"/>
            <a:ext cx="0" cy="36004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58" idx="2"/>
            <a:endCxn id="12" idx="0"/>
          </p:cNvCxnSpPr>
          <p:nvPr/>
        </p:nvCxnSpPr>
        <p:spPr>
          <a:xfrm>
            <a:off x="4247964" y="2564904"/>
            <a:ext cx="0" cy="4320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635896" y="2132856"/>
            <a:ext cx="1224136" cy="432048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Event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1 Redux Application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64807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Redux Architecture: dashed border blocks (Middleware, selector, action creator) are optional, but powerful, tools in Redux.  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http://it-ebooks.info/book/1528285149-redux_in_action/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2" name="副標題 2"/>
          <p:cNvSpPr txBox="1">
            <a:spLocks/>
          </p:cNvSpPr>
          <p:nvPr/>
        </p:nvSpPr>
        <p:spPr>
          <a:xfrm>
            <a:off x="395536" y="2132856"/>
            <a:ext cx="4104456" cy="424847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Import { </a:t>
            </a: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creatorStore</a:t>
            </a:r>
            <a:r>
              <a:rPr kumimoji="0" lang="en-US" altLang="zh-TW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} from ‘</a:t>
            </a:r>
            <a:r>
              <a:rPr kumimoji="0" lang="en-US" altLang="zh-TW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redux</a:t>
            </a:r>
            <a:r>
              <a:rPr kumimoji="0" lang="en-US" altLang="zh-TW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’;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endParaRPr kumimoji="0" lang="en-US" altLang="zh-TW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600" dirty="0" smtClean="0"/>
              <a:t>// Store reducer function to count the state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600" dirty="0" smtClean="0"/>
              <a:t>f</a:t>
            </a:r>
            <a:r>
              <a:rPr lang="en-US" altLang="zh-TW" sz="1600" baseline="0" dirty="0" smtClean="0"/>
              <a:t>unction </a:t>
            </a:r>
            <a:r>
              <a:rPr lang="en-US" altLang="zh-TW" sz="1600" baseline="0" dirty="0" err="1" smtClean="0"/>
              <a:t>counterReducer</a:t>
            </a:r>
            <a:r>
              <a:rPr lang="en-US" altLang="zh-TW" sz="1600" dirty="0" smtClean="0"/>
              <a:t> (state = 0, action) 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if (</a:t>
            </a:r>
            <a:r>
              <a:rPr lang="en-US" altLang="zh-TW" sz="1600" dirty="0" err="1" smtClean="0"/>
              <a:t>action.type</a:t>
            </a:r>
            <a:r>
              <a:rPr lang="en-US" altLang="zh-TW" sz="1600" dirty="0" smtClean="0"/>
              <a:t> === ‘INCREMENT’) 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    return state + 1;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}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return state;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600" baseline="0" dirty="0" smtClean="0"/>
              <a:t>}</a:t>
            </a:r>
            <a:r>
              <a:rPr lang="en-US" altLang="zh-TW" sz="1600" baseline="0" dirty="0" smtClean="0"/>
              <a:t>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endParaRPr lang="en-US" altLang="zh-TW" sz="1600" baseline="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600" dirty="0" smtClean="0"/>
              <a:t>// create </a:t>
            </a:r>
            <a:r>
              <a:rPr lang="en-US" altLang="zh-TW" sz="1600" dirty="0" smtClean="0"/>
              <a:t>a store with the reducer</a:t>
            </a:r>
            <a:endParaRPr lang="en-US" altLang="zh-TW" sz="16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600" dirty="0" smtClean="0"/>
              <a:t>const store = </a:t>
            </a:r>
            <a:r>
              <a:rPr lang="en-US" altLang="zh-TW" sz="1600" dirty="0" err="1" smtClean="0"/>
              <a:t>createStore</a:t>
            </a:r>
            <a:r>
              <a:rPr lang="en-US" altLang="zh-TW" sz="1600" dirty="0" smtClean="0"/>
              <a:t> (</a:t>
            </a:r>
            <a:r>
              <a:rPr lang="en-US" altLang="zh-TW" sz="1600" dirty="0" err="1" smtClean="0"/>
              <a:t>counterReducer</a:t>
            </a:r>
            <a:r>
              <a:rPr lang="en-US" altLang="zh-TW" sz="1600" dirty="0" smtClean="0"/>
              <a:t>);</a:t>
            </a:r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600" dirty="0" smtClean="0"/>
              <a:t>// read </a:t>
            </a:r>
            <a:r>
              <a:rPr lang="en-US" altLang="zh-TW" sz="1600" dirty="0" smtClean="0"/>
              <a:t>state of the store.</a:t>
            </a:r>
            <a:endParaRPr lang="en-US" altLang="zh-TW" sz="1600" dirty="0" smtClean="0"/>
          </a:p>
          <a:p>
            <a:pPr lvl="0">
              <a:spcBef>
                <a:spcPct val="20000"/>
              </a:spcBef>
              <a:buClr>
                <a:srgbClr val="0070C0"/>
              </a:buClr>
              <a:buSzPct val="80000"/>
              <a:defRPr/>
            </a:pPr>
            <a:r>
              <a:rPr lang="en-US" altLang="zh-TW" sz="1600" dirty="0" smtClean="0"/>
              <a:t>console.log (</a:t>
            </a:r>
            <a:r>
              <a:rPr lang="en-US" altLang="zh-TW" sz="1600" dirty="0" err="1" smtClean="0"/>
              <a:t>store.getState</a:t>
            </a:r>
            <a:r>
              <a:rPr lang="en-US" altLang="zh-TW" sz="1600" dirty="0" smtClean="0"/>
              <a:t> ());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endParaRPr lang="en-US" altLang="zh-TW" sz="1600" baseline="0" dirty="0" smtClean="0"/>
          </a:p>
        </p:txBody>
      </p:sp>
      <p:sp>
        <p:nvSpPr>
          <p:cNvPr id="74" name="副標題 2"/>
          <p:cNvSpPr txBox="1">
            <a:spLocks/>
          </p:cNvSpPr>
          <p:nvPr/>
        </p:nvSpPr>
        <p:spPr>
          <a:xfrm>
            <a:off x="4788024" y="2204864"/>
            <a:ext cx="4104456" cy="28803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endParaRPr lang="en-US" altLang="zh-TW" sz="1600" dirty="0" smtClean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600" dirty="0" smtClean="0"/>
              <a:t>// Do something after the store has updated.</a:t>
            </a:r>
            <a:endParaRPr kumimoji="0" lang="en-US" altLang="zh-TW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600" dirty="0" err="1" smtClean="0"/>
              <a:t>s</a:t>
            </a:r>
            <a:r>
              <a:rPr lang="en-US" altLang="zh-TW" sz="1600" baseline="0" dirty="0" err="1" smtClean="0"/>
              <a:t>tore.subscribe</a:t>
            </a:r>
            <a:r>
              <a:rPr lang="en-US" altLang="zh-TW" sz="1600" baseline="0" dirty="0" smtClean="0"/>
              <a:t> (() =&gt; {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600" dirty="0" smtClean="0"/>
              <a:t> </a:t>
            </a:r>
            <a:r>
              <a:rPr lang="en-US" altLang="zh-TW" sz="1600" dirty="0" smtClean="0"/>
              <a:t>   consle.log (‘current state: ‘, </a:t>
            </a:r>
            <a:r>
              <a:rPr lang="en-US" altLang="zh-TW" sz="1600" dirty="0" err="1" smtClean="0"/>
              <a:t>store.getState</a:t>
            </a:r>
            <a:r>
              <a:rPr lang="en-US" altLang="zh-TW" sz="1600" dirty="0" smtClean="0"/>
              <a:t>());</a:t>
            </a:r>
            <a:endParaRPr lang="en-US" altLang="zh-TW" sz="1600" baseline="0" dirty="0" smtClean="0"/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kumimoji="0" lang="en-US" altLang="zh-TW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endParaRPr kumimoji="0" lang="en-US" altLang="zh-TW" sz="16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600" baseline="0" dirty="0" smtClean="0"/>
              <a:t>//send new action to</a:t>
            </a:r>
            <a:r>
              <a:rPr lang="en-US" altLang="zh-TW" sz="1600" dirty="0" smtClean="0"/>
              <a:t> </a:t>
            </a:r>
            <a:r>
              <a:rPr lang="en-US" altLang="zh-TW" sz="1600" baseline="0" dirty="0" smtClean="0"/>
              <a:t>the reducer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600" dirty="0" smtClean="0"/>
              <a:t>// </a:t>
            </a:r>
            <a:r>
              <a:rPr lang="en-US" altLang="zh-TW" sz="1600" baseline="0" dirty="0" smtClean="0"/>
              <a:t>to update the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0000"/>
              <a:tabLst/>
              <a:defRPr/>
            </a:pPr>
            <a:r>
              <a:rPr lang="en-US" altLang="zh-TW" sz="1600" dirty="0" err="1" smtClean="0"/>
              <a:t>s</a:t>
            </a:r>
            <a:r>
              <a:rPr kumimoji="0" lang="en-US" altLang="zh-TW" sz="1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tore.dispatch</a:t>
            </a:r>
            <a:r>
              <a:rPr kumimoji="0" lang="en-US" altLang="zh-TW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({ type: ‘INCREMENT’});</a:t>
            </a:r>
            <a:endParaRPr kumimoji="0" lang="en-US" altLang="zh-TW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860032" y="4005064"/>
            <a:ext cx="3888432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5580112" y="3717032"/>
            <a:ext cx="259228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Selector: Dispatch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60032" y="2564904"/>
            <a:ext cx="388843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5364088" y="2276872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Action Creator: subscribe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95536" y="5085184"/>
            <a:ext cx="4032448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1115616" y="4797152"/>
            <a:ext cx="23042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Action: Create Store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95536" y="2780928"/>
            <a:ext cx="403244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899592" y="2492896"/>
            <a:ext cx="27363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Reducer: Reducer Function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 smtClean="0">
                <a:solidFill>
                  <a:srgbClr val="FFFF00"/>
                </a:solidFill>
              </a:rPr>
              <a:t>2.1 Redux App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3645024"/>
            <a:ext cx="792088" cy="102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</a:t>
            </a:r>
            <a:r>
              <a:rPr lang="en-US" altLang="zh-TW" b="1" dirty="0" smtClean="0">
                <a:solidFill>
                  <a:srgbClr val="FFFF00"/>
                </a:solidFill>
              </a:rPr>
              <a:t>Redux </a:t>
            </a:r>
            <a:r>
              <a:rPr lang="en-US" altLang="zh-TW" b="1" dirty="0" smtClean="0">
                <a:solidFill>
                  <a:srgbClr val="FFFF00"/>
                </a:solidFill>
              </a:rPr>
              <a:t>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30425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Install react-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redux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: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C:\&gt; create-react-app ch0201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C:\&gt;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cd</a:t>
            </a:r>
            <a:r>
              <a:rPr lang="en-US" altLang="zh-TW" sz="1800" dirty="0" smtClean="0">
                <a:solidFill>
                  <a:schemeClr val="tx1"/>
                </a:solidFill>
              </a:rPr>
              <a:t> ch0201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# </a:t>
            </a:r>
            <a:r>
              <a:rPr lang="en-US" altLang="zh-TW" sz="1800" dirty="0" smtClean="0">
                <a:solidFill>
                  <a:schemeClr val="tx1"/>
                </a:solidFill>
              </a:rPr>
              <a:t>Add </a:t>
            </a:r>
            <a:r>
              <a:rPr lang="en-US" altLang="zh-TW" sz="1800" dirty="0" smtClean="0">
                <a:solidFill>
                  <a:schemeClr val="tx1"/>
                </a:solidFill>
              </a:rPr>
              <a:t>react-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redux</a:t>
            </a:r>
            <a:r>
              <a:rPr lang="en-US" altLang="zh-TW" sz="1800" dirty="0" smtClean="0">
                <a:solidFill>
                  <a:schemeClr val="tx1"/>
                </a:solidFill>
              </a:rPr>
              <a:t> dependencies </a:t>
            </a:r>
            <a:r>
              <a:rPr lang="en-US" altLang="zh-TW" sz="1800" dirty="0" smtClean="0">
                <a:solidFill>
                  <a:schemeClr val="tx1"/>
                </a:solidFill>
              </a:rPr>
              <a:t>to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package.json</a:t>
            </a:r>
            <a:r>
              <a:rPr lang="en-US" altLang="zh-TW" sz="1800" dirty="0" smtClean="0">
                <a:solidFill>
                  <a:schemeClr val="tx1"/>
                </a:solidFill>
              </a:rPr>
              <a:t>: “-P” stand for  “--</a:t>
            </a:r>
            <a:r>
              <a:rPr lang="en-US" altLang="zh-TW" sz="1800" dirty="0" smtClean="0">
                <a:solidFill>
                  <a:schemeClr val="tx1"/>
                </a:solidFill>
              </a:rPr>
              <a:t>save-prod”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</a:t>
            </a:r>
            <a:r>
              <a:rPr lang="en-US" altLang="zh-TW" sz="1800" dirty="0" smtClean="0">
                <a:solidFill>
                  <a:schemeClr val="tx1"/>
                </a:solidFill>
              </a:rPr>
              <a:t>:\ch0201\&gt;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npm</a:t>
            </a:r>
            <a:r>
              <a:rPr lang="en-US" altLang="zh-TW" sz="1800" dirty="0" smtClean="0">
                <a:solidFill>
                  <a:schemeClr val="tx1"/>
                </a:solidFill>
              </a:rPr>
              <a:t> install </a:t>
            </a:r>
            <a:r>
              <a:rPr lang="en-US" altLang="zh-TW" sz="1800" dirty="0" smtClean="0">
                <a:solidFill>
                  <a:schemeClr val="tx1"/>
                </a:solidFill>
              </a:rPr>
              <a:t>react-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redux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# Add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redux</a:t>
            </a:r>
            <a:r>
              <a:rPr lang="en-US" altLang="zh-TW" sz="1800" dirty="0" smtClean="0">
                <a:solidFill>
                  <a:schemeClr val="tx1"/>
                </a:solidFill>
              </a:rPr>
              <a:t> dependencies to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package.json</a:t>
            </a:r>
            <a:r>
              <a:rPr lang="en-US" altLang="zh-TW" sz="1800" dirty="0" smtClean="0">
                <a:solidFill>
                  <a:schemeClr val="tx1"/>
                </a:solidFill>
              </a:rPr>
              <a:t>: </a:t>
            </a:r>
            <a:r>
              <a:rPr lang="en-US" altLang="zh-TW" sz="1800" dirty="0" smtClean="0">
                <a:solidFill>
                  <a:schemeClr val="tx1"/>
                </a:solidFill>
              </a:rPr>
              <a:t>“-P” stand for  “--</a:t>
            </a:r>
            <a:r>
              <a:rPr lang="en-US" altLang="zh-TW" sz="1800" dirty="0" smtClean="0">
                <a:solidFill>
                  <a:schemeClr val="tx1"/>
                </a:solidFill>
              </a:rPr>
              <a:t>save-prod”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</a:t>
            </a:r>
            <a:r>
              <a:rPr lang="en-US" altLang="zh-TW" sz="1800" dirty="0" smtClean="0">
                <a:solidFill>
                  <a:schemeClr val="tx1"/>
                </a:solidFill>
              </a:rPr>
              <a:t>:\ch0201\&gt;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npm</a:t>
            </a:r>
            <a:r>
              <a:rPr lang="en-US" altLang="zh-TW" sz="1800" dirty="0" smtClean="0">
                <a:solidFill>
                  <a:schemeClr val="tx1"/>
                </a:solidFill>
              </a:rPr>
              <a:t> install </a:t>
            </a:r>
            <a:r>
              <a:rPr lang="en-US" altLang="zh-TW" sz="1800" dirty="0" smtClean="0">
                <a:solidFill>
                  <a:schemeClr val="tx1"/>
                </a:solidFill>
              </a:rPr>
              <a:t>-</a:t>
            </a:r>
            <a:r>
              <a:rPr lang="en-US" altLang="zh-TW" sz="1800" dirty="0" smtClean="0">
                <a:solidFill>
                  <a:schemeClr val="tx1"/>
                </a:solidFill>
              </a:rPr>
              <a:t>P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redux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http://it-ebooks.info/book/1528285149-redux_in_action/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</a:t>
            </a:r>
            <a:r>
              <a:rPr lang="en-US" altLang="zh-TW" b="1" dirty="0" smtClean="0">
                <a:solidFill>
                  <a:srgbClr val="FFFF00"/>
                </a:solidFill>
              </a:rPr>
              <a:t>Redux </a:t>
            </a:r>
            <a:r>
              <a:rPr lang="en-US" altLang="zh-TW" b="1" dirty="0" smtClean="0">
                <a:solidFill>
                  <a:srgbClr val="FFFF00"/>
                </a:solidFill>
              </a:rPr>
              <a:t>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712968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React Components: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\components\Task.js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\components\TaskList.js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\components\TasksPage.js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http://it-ebooks.info/book/1528285149-redux_in_action/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251520" y="2780928"/>
            <a:ext cx="4680520" cy="367240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b="1" dirty="0" smtClean="0"/>
              <a:t>// </a:t>
            </a:r>
            <a:r>
              <a:rPr lang="en-US" altLang="zh-TW" sz="1200" b="1" dirty="0" err="1" smtClean="0"/>
              <a:t>src</a:t>
            </a:r>
            <a:r>
              <a:rPr lang="en-US" altLang="zh-TW" sz="1200" b="1" dirty="0" smtClean="0"/>
              <a:t>\components\Task.js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smtClean="0"/>
              <a:t>React from 'react';</a:t>
            </a:r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import { TASK_STATUSES } from '../constants';</a:t>
            </a:r>
          </a:p>
          <a:p>
            <a:r>
              <a:rPr lang="en-US" altLang="zh-TW" sz="1200" dirty="0" smtClean="0"/>
              <a:t>// arrow function for function (props) </a:t>
            </a:r>
            <a:r>
              <a:rPr lang="en-US" altLang="zh-TW" sz="1200" dirty="0" smtClean="0"/>
              <a:t>{ … } 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const Task = </a:t>
            </a:r>
            <a:r>
              <a:rPr lang="en-US" altLang="zh-TW" sz="1200" b="1" dirty="0" smtClean="0"/>
              <a:t>props</a:t>
            </a:r>
            <a:r>
              <a:rPr lang="en-US" altLang="zh-TW" sz="1200" dirty="0" smtClean="0"/>
              <a:t> =&gt; </a:t>
            </a:r>
            <a:r>
              <a:rPr lang="en-US" altLang="zh-TW" sz="1200" dirty="0" smtClean="0"/>
              <a:t>{ </a:t>
            </a:r>
            <a:endParaRPr lang="en-US" altLang="zh-TW" sz="1200" dirty="0" smtClean="0"/>
          </a:p>
          <a:p>
            <a:r>
              <a:rPr lang="en-US" altLang="zh-TW" sz="1200" dirty="0" smtClean="0"/>
              <a:t>    return </a:t>
            </a:r>
            <a:r>
              <a:rPr lang="en-US" altLang="zh-TW" sz="1200" dirty="0" smtClean="0"/>
              <a:t>(</a:t>
            </a:r>
          </a:p>
          <a:p>
            <a:r>
              <a:rPr lang="en-US" altLang="zh-TW" sz="1200" dirty="0" smtClean="0"/>
              <a:t>        &lt;</a:t>
            </a:r>
            <a:r>
              <a:rPr lang="en-US" altLang="zh-TW" sz="1200" dirty="0" smtClean="0"/>
              <a:t>div </a:t>
            </a:r>
            <a:r>
              <a:rPr lang="en-US" altLang="zh-TW" sz="1200" dirty="0" err="1" smtClean="0"/>
              <a:t>className</a:t>
            </a:r>
            <a:r>
              <a:rPr lang="en-US" altLang="zh-TW" sz="1200" dirty="0" smtClean="0"/>
              <a:t>="task"&gt;</a:t>
            </a:r>
          </a:p>
          <a:p>
            <a:r>
              <a:rPr lang="en-US" altLang="zh-TW" sz="1200" dirty="0" smtClean="0"/>
              <a:t>            &lt;</a:t>
            </a:r>
            <a:r>
              <a:rPr lang="en-US" altLang="zh-TW" sz="1200" dirty="0" smtClean="0"/>
              <a:t>div </a:t>
            </a:r>
            <a:r>
              <a:rPr lang="en-US" altLang="zh-TW" sz="1200" dirty="0" err="1" smtClean="0"/>
              <a:t>className</a:t>
            </a:r>
            <a:r>
              <a:rPr lang="en-US" altLang="zh-TW" sz="1200" dirty="0" smtClean="0"/>
              <a:t>="task-header"&gt;</a:t>
            </a:r>
          </a:p>
          <a:p>
            <a:r>
              <a:rPr lang="en-US" altLang="zh-TW" sz="1200" dirty="0" smtClean="0"/>
              <a:t>            &lt;</a:t>
            </a:r>
            <a:r>
              <a:rPr lang="en-US" altLang="zh-TW" sz="1200" dirty="0" smtClean="0"/>
              <a:t>div&gt;{</a:t>
            </a:r>
            <a:r>
              <a:rPr lang="en-US" altLang="zh-TW" sz="1200" dirty="0" err="1" smtClean="0"/>
              <a:t>props.task.title</a:t>
            </a:r>
            <a:r>
              <a:rPr lang="en-US" altLang="zh-TW" sz="1200" dirty="0" smtClean="0"/>
              <a:t>}&lt;/div&gt;</a:t>
            </a:r>
          </a:p>
          <a:p>
            <a:r>
              <a:rPr lang="en-US" altLang="zh-TW" sz="1200" dirty="0" smtClean="0"/>
              <a:t>            &lt;</a:t>
            </a:r>
            <a:r>
              <a:rPr lang="en-US" altLang="zh-TW" sz="1200" dirty="0" smtClean="0"/>
              <a:t>select value={</a:t>
            </a:r>
            <a:r>
              <a:rPr lang="en-US" altLang="zh-TW" sz="1200" b="1" dirty="0" err="1" smtClean="0"/>
              <a:t>props.</a:t>
            </a:r>
            <a:r>
              <a:rPr lang="en-US" altLang="zh-TW" sz="1200" dirty="0" err="1" smtClean="0"/>
              <a:t>task.status</a:t>
            </a:r>
            <a:r>
              <a:rPr lang="en-US" altLang="zh-TW" sz="1200" dirty="0" smtClean="0"/>
              <a:t>} </a:t>
            </a:r>
            <a:r>
              <a:rPr lang="en-US" altLang="zh-TW" sz="1200" dirty="0" err="1" smtClean="0"/>
              <a:t>onChange</a:t>
            </a:r>
            <a:r>
              <a:rPr lang="en-US" altLang="zh-TW" sz="1200" dirty="0" smtClean="0"/>
              <a:t>={</a:t>
            </a:r>
            <a:r>
              <a:rPr lang="en-US" altLang="zh-TW" sz="1200" dirty="0" err="1" smtClean="0"/>
              <a:t>onStatusChange</a:t>
            </a:r>
            <a:r>
              <a:rPr lang="en-US" altLang="zh-TW" sz="1200" dirty="0" smtClean="0"/>
              <a:t>}&gt;</a:t>
            </a:r>
          </a:p>
          <a:p>
            <a:r>
              <a:rPr lang="en-US" altLang="zh-TW" sz="1200" dirty="0" smtClean="0"/>
              <a:t>                  {</a:t>
            </a:r>
            <a:r>
              <a:rPr lang="en-US" altLang="zh-TW" sz="1200" dirty="0" smtClean="0"/>
              <a:t>TASK_STATUSES.map(status =&gt; (</a:t>
            </a:r>
          </a:p>
          <a:p>
            <a:r>
              <a:rPr lang="en-US" altLang="zh-TW" sz="1200" dirty="0" smtClean="0"/>
              <a:t>                         &lt;</a:t>
            </a:r>
            <a:r>
              <a:rPr lang="en-US" altLang="zh-TW" sz="1200" dirty="0" smtClean="0"/>
              <a:t>option key={status} value={status}&gt;{status}&lt;/option&gt;</a:t>
            </a:r>
          </a:p>
          <a:p>
            <a:r>
              <a:rPr lang="en-US" altLang="zh-TW" sz="1200" dirty="0" smtClean="0"/>
              <a:t>                   ))}</a:t>
            </a:r>
            <a:endParaRPr lang="en-US" altLang="zh-TW" sz="1200" dirty="0" smtClean="0"/>
          </a:p>
          <a:p>
            <a:r>
              <a:rPr lang="en-US" altLang="zh-TW" sz="1200" dirty="0" smtClean="0"/>
              <a:t>            &lt;/</a:t>
            </a:r>
            <a:r>
              <a:rPr lang="en-US" altLang="zh-TW" sz="1200" dirty="0" smtClean="0"/>
              <a:t>select&gt;</a:t>
            </a:r>
          </a:p>
          <a:p>
            <a:r>
              <a:rPr lang="en-US" altLang="zh-TW" sz="1200" dirty="0" smtClean="0"/>
              <a:t>          &lt;/</a:t>
            </a:r>
            <a:r>
              <a:rPr lang="en-US" altLang="zh-TW" sz="1200" dirty="0" smtClean="0"/>
              <a:t>div&gt;</a:t>
            </a:r>
          </a:p>
          <a:p>
            <a:r>
              <a:rPr lang="en-US" altLang="zh-TW" sz="1200" dirty="0" smtClean="0"/>
              <a:t>          &lt;</a:t>
            </a:r>
            <a:r>
              <a:rPr lang="en-US" altLang="zh-TW" sz="1200" dirty="0" smtClean="0"/>
              <a:t>hr /&gt;</a:t>
            </a:r>
          </a:p>
          <a:p>
            <a:r>
              <a:rPr lang="en-US" altLang="zh-TW" sz="1200" dirty="0" smtClean="0"/>
              <a:t>          &lt;</a:t>
            </a:r>
            <a:r>
              <a:rPr lang="en-US" altLang="zh-TW" sz="1200" dirty="0" smtClean="0"/>
              <a:t>div </a:t>
            </a:r>
            <a:r>
              <a:rPr lang="en-US" altLang="zh-TW" sz="1200" dirty="0" err="1" smtClean="0"/>
              <a:t>className</a:t>
            </a:r>
            <a:r>
              <a:rPr lang="en-US" altLang="zh-TW" sz="1200" dirty="0" smtClean="0"/>
              <a:t>="task-body"&gt;{</a:t>
            </a:r>
            <a:r>
              <a:rPr lang="en-US" altLang="zh-TW" sz="1200" b="1" dirty="0" err="1" smtClean="0"/>
              <a:t>props</a:t>
            </a:r>
            <a:r>
              <a:rPr lang="en-US" altLang="zh-TW" sz="1200" dirty="0" err="1" smtClean="0"/>
              <a:t>.task.description</a:t>
            </a:r>
            <a:r>
              <a:rPr lang="en-US" altLang="zh-TW" sz="1200" dirty="0" smtClean="0"/>
              <a:t>}&lt;/div&gt;</a:t>
            </a:r>
          </a:p>
          <a:p>
            <a:r>
              <a:rPr lang="en-US" altLang="zh-TW" sz="1200" dirty="0" smtClean="0"/>
              <a:t>        &lt;/</a:t>
            </a:r>
            <a:r>
              <a:rPr lang="en-US" altLang="zh-TW" sz="1200" dirty="0" smtClean="0"/>
              <a:t>div&gt;</a:t>
            </a:r>
          </a:p>
          <a:p>
            <a:r>
              <a:rPr lang="en-US" altLang="zh-TW" sz="1200" dirty="0" smtClean="0"/>
              <a:t>    );</a:t>
            </a:r>
            <a:endParaRPr lang="en-US" altLang="zh-TW" sz="1200" dirty="0" smtClean="0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5148064" y="2708920"/>
            <a:ext cx="3744416" cy="17281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    function </a:t>
            </a:r>
            <a:r>
              <a:rPr lang="en-US" altLang="zh-TW" sz="1200" dirty="0" err="1" smtClean="0"/>
              <a:t>onStatusChange</a:t>
            </a:r>
            <a:r>
              <a:rPr lang="en-US" altLang="zh-TW" sz="1200" dirty="0" smtClean="0"/>
              <a:t>(e) {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props.onStatusChange</a:t>
            </a:r>
            <a:r>
              <a:rPr lang="en-US" altLang="zh-TW" sz="1200" dirty="0" smtClean="0"/>
              <a:t>(props.task.id</a:t>
            </a:r>
            <a:r>
              <a:rPr lang="en-US" altLang="zh-TW" sz="1200" dirty="0" smtClean="0"/>
              <a:t>, </a:t>
            </a:r>
            <a:r>
              <a:rPr lang="en-US" altLang="zh-TW" sz="1200" dirty="0" err="1" smtClean="0"/>
              <a:t>e.target.value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 smtClean="0"/>
              <a:t>    }</a:t>
            </a:r>
            <a:endParaRPr lang="en-US" altLang="zh-TW" sz="1200" dirty="0" smtClean="0"/>
          </a:p>
          <a:p>
            <a:r>
              <a:rPr lang="en-US" altLang="zh-TW" sz="1200" dirty="0" smtClean="0"/>
              <a:t>};</a:t>
            </a:r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export default Task</a:t>
            </a:r>
            <a:r>
              <a:rPr lang="en-US" altLang="zh-TW" sz="1200" dirty="0" smtClean="0"/>
              <a:t>;</a:t>
            </a:r>
            <a:endParaRPr lang="en-US" altLang="zh-TW" sz="1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</a:t>
            </a:r>
            <a:r>
              <a:rPr lang="en-US" altLang="zh-TW" b="1" dirty="0" smtClean="0">
                <a:solidFill>
                  <a:srgbClr val="FFFF00"/>
                </a:solidFill>
              </a:rPr>
              <a:t>Redux </a:t>
            </a:r>
            <a:r>
              <a:rPr lang="en-US" altLang="zh-TW" b="1" dirty="0" smtClean="0">
                <a:solidFill>
                  <a:srgbClr val="FFFF00"/>
                </a:solidFill>
              </a:rPr>
              <a:t>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568952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React Components: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\components\Task.js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\components\TaskList.js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\components\TasksPage.js</a:t>
            </a:r>
            <a:endParaRPr lang="en-US" altLang="zh-TW" sz="1800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http://it-ebooks.info/book/1528285149-redux_in_action/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547664" y="2780928"/>
            <a:ext cx="5616624" cy="33843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//</a:t>
            </a:r>
            <a:r>
              <a:rPr lang="en-US" altLang="zh-TW" sz="1200" b="1" dirty="0" smtClean="0"/>
              <a:t> </a:t>
            </a:r>
            <a:r>
              <a:rPr lang="en-US" altLang="zh-TW" sz="1200" b="1" dirty="0" smtClean="0"/>
              <a:t> </a:t>
            </a:r>
            <a:r>
              <a:rPr lang="en-US" altLang="zh-TW" sz="1200" b="1" dirty="0" err="1" smtClean="0"/>
              <a:t>src</a:t>
            </a:r>
            <a:r>
              <a:rPr lang="en-US" altLang="zh-TW" sz="1200" b="1" dirty="0" smtClean="0"/>
              <a:t>\components\TaskList.js</a:t>
            </a:r>
            <a:endParaRPr lang="en-US" altLang="zh-TW" sz="1200" dirty="0" smtClean="0"/>
          </a:p>
          <a:p>
            <a:r>
              <a:rPr lang="en-US" altLang="zh-TW" sz="1200" dirty="0" smtClean="0"/>
              <a:t>import </a:t>
            </a:r>
            <a:r>
              <a:rPr lang="en-US" altLang="zh-TW" sz="1200" dirty="0" smtClean="0"/>
              <a:t>React from 'react';</a:t>
            </a:r>
          </a:p>
          <a:p>
            <a:r>
              <a:rPr lang="en-US" altLang="zh-TW" sz="1200" dirty="0" smtClean="0"/>
              <a:t>import Task from './Task';</a:t>
            </a:r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const </a:t>
            </a:r>
            <a:r>
              <a:rPr lang="en-US" altLang="zh-TW" sz="1200" dirty="0" err="1" smtClean="0"/>
              <a:t>TaskList</a:t>
            </a:r>
            <a:r>
              <a:rPr lang="en-US" altLang="zh-TW" sz="1200" dirty="0" smtClean="0"/>
              <a:t> = props =&gt; {</a:t>
            </a:r>
          </a:p>
          <a:p>
            <a:r>
              <a:rPr lang="en-US" altLang="zh-TW" sz="1200" dirty="0" smtClean="0"/>
              <a:t>    return </a:t>
            </a:r>
            <a:r>
              <a:rPr lang="en-US" altLang="zh-TW" sz="1200" dirty="0" smtClean="0"/>
              <a:t>(</a:t>
            </a:r>
          </a:p>
          <a:p>
            <a:r>
              <a:rPr lang="en-US" altLang="zh-TW" sz="1200" dirty="0" smtClean="0"/>
              <a:t>         &lt;</a:t>
            </a:r>
            <a:r>
              <a:rPr lang="en-US" altLang="zh-TW" sz="1200" dirty="0" smtClean="0"/>
              <a:t>div </a:t>
            </a:r>
            <a:r>
              <a:rPr lang="en-US" altLang="zh-TW" sz="1200" dirty="0" err="1" smtClean="0"/>
              <a:t>className</a:t>
            </a:r>
            <a:r>
              <a:rPr lang="en-US" altLang="zh-TW" sz="1200" dirty="0" smtClean="0"/>
              <a:t>="task-list"&gt;</a:t>
            </a:r>
          </a:p>
          <a:p>
            <a:r>
              <a:rPr lang="en-US" altLang="zh-TW" sz="1200" dirty="0" smtClean="0"/>
              <a:t>             &lt;</a:t>
            </a:r>
            <a:r>
              <a:rPr lang="en-US" altLang="zh-TW" sz="1200" dirty="0" smtClean="0"/>
              <a:t>div </a:t>
            </a:r>
            <a:r>
              <a:rPr lang="en-US" altLang="zh-TW" sz="1200" dirty="0" err="1" smtClean="0"/>
              <a:t>className</a:t>
            </a:r>
            <a:r>
              <a:rPr lang="en-US" altLang="zh-TW" sz="1200" dirty="0" smtClean="0"/>
              <a:t>="task-list-title</a:t>
            </a:r>
            <a:r>
              <a:rPr lang="en-US" altLang="zh-TW" sz="1200" dirty="0" smtClean="0"/>
              <a:t>"&gt;</a:t>
            </a:r>
          </a:p>
          <a:p>
            <a:r>
              <a:rPr lang="en-US" altLang="zh-TW" sz="1200" dirty="0" smtClean="0"/>
              <a:t>                  { /* &lt;strong&gt;: define important  text */}</a:t>
            </a:r>
            <a:endParaRPr lang="en-US" altLang="zh-TW" sz="1200" dirty="0" smtClean="0"/>
          </a:p>
          <a:p>
            <a:r>
              <a:rPr lang="en-US" altLang="zh-TW" sz="1200" dirty="0" smtClean="0"/>
              <a:t>                  &lt;</a:t>
            </a:r>
            <a:r>
              <a:rPr lang="en-US" altLang="zh-TW" sz="1200" dirty="0" smtClean="0"/>
              <a:t>strong&gt;{</a:t>
            </a:r>
            <a:r>
              <a:rPr lang="en-US" altLang="zh-TW" sz="1200" dirty="0" err="1" smtClean="0"/>
              <a:t>props.status</a:t>
            </a:r>
            <a:r>
              <a:rPr lang="en-US" altLang="zh-TW" sz="1200" dirty="0" smtClean="0"/>
              <a:t>}&lt;/strong&gt;</a:t>
            </a:r>
          </a:p>
          <a:p>
            <a:r>
              <a:rPr lang="en-US" altLang="zh-TW" sz="1200" dirty="0" smtClean="0"/>
              <a:t>             &lt;/</a:t>
            </a:r>
            <a:r>
              <a:rPr lang="en-US" altLang="zh-TW" sz="1200" dirty="0" smtClean="0"/>
              <a:t>div&gt;</a:t>
            </a:r>
          </a:p>
          <a:p>
            <a:r>
              <a:rPr lang="en-US" altLang="zh-TW" sz="1200" dirty="0" smtClean="0"/>
              <a:t>            {</a:t>
            </a:r>
            <a:r>
              <a:rPr lang="en-US" altLang="zh-TW" sz="1200" dirty="0" err="1" smtClean="0"/>
              <a:t>props.tasks.map</a:t>
            </a:r>
            <a:r>
              <a:rPr lang="en-US" altLang="zh-TW" sz="1200" dirty="0" smtClean="0"/>
              <a:t>(task =&gt; (</a:t>
            </a:r>
          </a:p>
          <a:p>
            <a:r>
              <a:rPr lang="en-US" altLang="zh-TW" sz="1200" dirty="0" smtClean="0"/>
              <a:t> </a:t>
            </a:r>
            <a:r>
              <a:rPr lang="en-US" altLang="zh-TW" sz="1200" dirty="0" smtClean="0"/>
              <a:t>                &lt;</a:t>
            </a:r>
            <a:r>
              <a:rPr lang="en-US" altLang="zh-TW" sz="1200" dirty="0" smtClean="0"/>
              <a:t>Task key={task.id} task={task} </a:t>
            </a:r>
            <a:r>
              <a:rPr lang="en-US" altLang="zh-TW" sz="1200" dirty="0" err="1" smtClean="0"/>
              <a:t>onStatusChange</a:t>
            </a:r>
            <a:r>
              <a:rPr lang="en-US" altLang="zh-TW" sz="1200" dirty="0" smtClean="0"/>
              <a:t>={</a:t>
            </a:r>
            <a:r>
              <a:rPr lang="en-US" altLang="zh-TW" sz="1200" dirty="0" err="1" smtClean="0"/>
              <a:t>props.onStatusChange</a:t>
            </a:r>
            <a:r>
              <a:rPr lang="en-US" altLang="zh-TW" sz="1200" dirty="0" smtClean="0"/>
              <a:t>} /&gt;</a:t>
            </a:r>
          </a:p>
          <a:p>
            <a:r>
              <a:rPr lang="en-US" altLang="zh-TW" sz="1200" dirty="0" smtClean="0"/>
              <a:t>            ))}</a:t>
            </a:r>
            <a:endParaRPr lang="en-US" altLang="zh-TW" sz="1200" dirty="0" smtClean="0"/>
          </a:p>
          <a:p>
            <a:r>
              <a:rPr lang="en-US" altLang="zh-TW" sz="1200" dirty="0" smtClean="0"/>
              <a:t>            &lt;/</a:t>
            </a:r>
            <a:r>
              <a:rPr lang="en-US" altLang="zh-TW" sz="1200" dirty="0" smtClean="0"/>
              <a:t>div&gt;</a:t>
            </a:r>
          </a:p>
          <a:p>
            <a:r>
              <a:rPr lang="en-US" altLang="zh-TW" sz="1200" dirty="0" smtClean="0"/>
              <a:t>      );</a:t>
            </a:r>
            <a:endParaRPr lang="en-US" altLang="zh-TW" sz="1200" dirty="0" smtClean="0"/>
          </a:p>
          <a:p>
            <a:r>
              <a:rPr lang="en-US" altLang="zh-TW" sz="1200" dirty="0" smtClean="0"/>
              <a:t>};</a:t>
            </a:r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export default </a:t>
            </a:r>
            <a:r>
              <a:rPr lang="en-US" altLang="zh-TW" sz="1200" dirty="0" err="1" smtClean="0"/>
              <a:t>TaskList</a:t>
            </a:r>
            <a:r>
              <a:rPr lang="en-US" altLang="zh-TW" sz="1200" dirty="0" smtClean="0"/>
              <a:t>;</a:t>
            </a:r>
            <a:endParaRPr lang="en-US" altLang="zh-TW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</a:t>
            </a:r>
            <a:r>
              <a:rPr lang="en-US" altLang="zh-TW" b="1" dirty="0" smtClean="0">
                <a:solidFill>
                  <a:srgbClr val="FFFF00"/>
                </a:solidFill>
              </a:rPr>
              <a:t>Redux </a:t>
            </a:r>
            <a:r>
              <a:rPr lang="en-US" altLang="zh-TW" b="1" dirty="0" smtClean="0">
                <a:solidFill>
                  <a:srgbClr val="FFFF00"/>
                </a:solidFill>
              </a:rPr>
              <a:t>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568952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React Components: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\components\Task.js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\components\TaskList.js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\components\TasksPage.js</a:t>
            </a:r>
            <a:endParaRPr lang="en-US" altLang="zh-TW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http://it-ebooks.info/book/1528285149-redux_in_action/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683568" y="2708920"/>
            <a:ext cx="3816424" cy="33843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import React, { Component } from 'react';</a:t>
            </a:r>
          </a:p>
          <a:p>
            <a:r>
              <a:rPr lang="en-US" altLang="zh-TW" sz="1200" dirty="0" smtClean="0"/>
              <a:t>import </a:t>
            </a:r>
            <a:r>
              <a:rPr lang="en-US" altLang="zh-TW" sz="1200" dirty="0" err="1" smtClean="0"/>
              <a:t>TaskList</a:t>
            </a:r>
            <a:r>
              <a:rPr lang="en-US" altLang="zh-TW" sz="1200" dirty="0" smtClean="0"/>
              <a:t> from './</a:t>
            </a:r>
            <a:r>
              <a:rPr lang="en-US" altLang="zh-TW" sz="1200" dirty="0" err="1" smtClean="0"/>
              <a:t>TaskList</a:t>
            </a:r>
            <a:r>
              <a:rPr lang="en-US" altLang="zh-TW" sz="1200" dirty="0" smtClean="0"/>
              <a:t>';</a:t>
            </a:r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import { TASK_STATUSES } from '../constants';</a:t>
            </a:r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class </a:t>
            </a:r>
            <a:r>
              <a:rPr lang="en-US" altLang="zh-TW" sz="1200" dirty="0" err="1" smtClean="0"/>
              <a:t>TasksPage</a:t>
            </a:r>
            <a:r>
              <a:rPr lang="en-US" altLang="zh-TW" sz="1200" dirty="0" smtClean="0"/>
              <a:t> extends Component {</a:t>
            </a:r>
          </a:p>
          <a:p>
            <a:r>
              <a:rPr lang="en-US" altLang="zh-TW" sz="1200" dirty="0" smtClean="0"/>
              <a:t>    constructor(props</a:t>
            </a:r>
            <a:r>
              <a:rPr lang="en-US" altLang="zh-TW" sz="1200" dirty="0" smtClean="0"/>
              <a:t>) {</a:t>
            </a:r>
          </a:p>
          <a:p>
            <a:r>
              <a:rPr lang="en-US" altLang="zh-TW" sz="1200" dirty="0" smtClean="0"/>
              <a:t>    super(props</a:t>
            </a:r>
            <a:r>
              <a:rPr lang="en-US" altLang="zh-TW" sz="1200" dirty="0" smtClean="0"/>
              <a:t>);</a:t>
            </a:r>
          </a:p>
          <a:p>
            <a:r>
              <a:rPr lang="en-US" altLang="zh-TW" sz="1200" dirty="0" smtClean="0"/>
              <a:t>         </a:t>
            </a:r>
            <a:r>
              <a:rPr lang="en-US" altLang="zh-TW" sz="1200" dirty="0" err="1" smtClean="0"/>
              <a:t>this.state</a:t>
            </a:r>
            <a:r>
              <a:rPr lang="en-US" altLang="zh-TW" sz="1200" dirty="0" smtClean="0"/>
              <a:t> </a:t>
            </a:r>
            <a:r>
              <a:rPr lang="en-US" altLang="zh-TW" sz="1200" dirty="0" smtClean="0"/>
              <a:t>= {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showNewCardForm</a:t>
            </a:r>
            <a:r>
              <a:rPr lang="en-US" altLang="zh-TW" sz="1200" dirty="0" smtClean="0"/>
              <a:t>: false,</a:t>
            </a:r>
          </a:p>
          <a:p>
            <a:r>
              <a:rPr lang="en-US" altLang="zh-TW" sz="1200" dirty="0" smtClean="0"/>
              <a:t>            title</a:t>
            </a:r>
            <a:r>
              <a:rPr lang="en-US" altLang="zh-TW" sz="1200" dirty="0" smtClean="0"/>
              <a:t>: '',</a:t>
            </a:r>
          </a:p>
          <a:p>
            <a:r>
              <a:rPr lang="en-US" altLang="zh-TW" sz="1200" dirty="0" smtClean="0"/>
              <a:t>            description</a:t>
            </a:r>
            <a:r>
              <a:rPr lang="en-US" altLang="zh-TW" sz="1200" dirty="0" smtClean="0"/>
              <a:t>: '',</a:t>
            </a:r>
          </a:p>
          <a:p>
            <a:r>
              <a:rPr lang="en-US" altLang="zh-TW" sz="1200" dirty="0" smtClean="0"/>
              <a:t>        };</a:t>
            </a:r>
            <a:endParaRPr lang="en-US" altLang="zh-TW" sz="1200" dirty="0" smtClean="0"/>
          </a:p>
          <a:p>
            <a:r>
              <a:rPr lang="en-US" altLang="zh-TW" sz="1200" dirty="0" smtClean="0"/>
              <a:t>    }</a:t>
            </a:r>
            <a:endParaRPr lang="en-US" altLang="zh-TW" sz="1200" dirty="0" smtClean="0"/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onTitleChange</a:t>
            </a:r>
            <a:r>
              <a:rPr lang="en-US" altLang="zh-TW" sz="1200" dirty="0" smtClean="0"/>
              <a:t> </a:t>
            </a:r>
            <a:r>
              <a:rPr lang="en-US" altLang="zh-TW" sz="1200" dirty="0" smtClean="0"/>
              <a:t>= e =&gt; {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this.setState</a:t>
            </a:r>
            <a:r>
              <a:rPr lang="en-US" altLang="zh-TW" sz="1200" dirty="0" smtClean="0"/>
              <a:t>({ title: </a:t>
            </a:r>
            <a:r>
              <a:rPr lang="en-US" altLang="zh-TW" sz="1200" dirty="0" err="1" smtClean="0"/>
              <a:t>e.target.value</a:t>
            </a:r>
            <a:r>
              <a:rPr lang="en-US" altLang="zh-TW" sz="1200" dirty="0" smtClean="0"/>
              <a:t> });</a:t>
            </a:r>
          </a:p>
          <a:p>
            <a:r>
              <a:rPr lang="en-US" altLang="zh-TW" sz="1200" dirty="0" smtClean="0"/>
              <a:t>    };</a:t>
            </a:r>
            <a:endParaRPr lang="en-US" altLang="zh-TW" sz="1200" dirty="0" smtClean="0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4788024" y="2708920"/>
            <a:ext cx="3816424" cy="381642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onDescriptionChange</a:t>
            </a:r>
            <a:r>
              <a:rPr lang="en-US" altLang="zh-TW" sz="1200" dirty="0" smtClean="0"/>
              <a:t> </a:t>
            </a:r>
            <a:r>
              <a:rPr lang="en-US" altLang="zh-TW" sz="1200" dirty="0" smtClean="0"/>
              <a:t>= e =&gt; {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this.setState</a:t>
            </a:r>
            <a:r>
              <a:rPr lang="en-US" altLang="zh-TW" sz="1200" dirty="0" smtClean="0"/>
              <a:t>({ description: </a:t>
            </a:r>
            <a:r>
              <a:rPr lang="en-US" altLang="zh-TW" sz="1200" dirty="0" err="1" smtClean="0"/>
              <a:t>e.target.value</a:t>
            </a:r>
            <a:r>
              <a:rPr lang="en-US" altLang="zh-TW" sz="1200" dirty="0" smtClean="0"/>
              <a:t> });</a:t>
            </a:r>
          </a:p>
          <a:p>
            <a:r>
              <a:rPr lang="en-US" altLang="zh-TW" sz="1200" dirty="0" smtClean="0"/>
              <a:t>    };</a:t>
            </a:r>
            <a:endParaRPr lang="en-US" altLang="zh-TW" sz="1200" dirty="0" smtClean="0"/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resetForm</a:t>
            </a:r>
            <a:r>
              <a:rPr lang="en-US" altLang="zh-TW" sz="1200" dirty="0" smtClean="0"/>
              <a:t>() {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this.setState</a:t>
            </a:r>
            <a:r>
              <a:rPr lang="en-US" altLang="zh-TW" sz="1200" dirty="0" smtClean="0"/>
              <a:t>({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showNewCardForm</a:t>
            </a:r>
            <a:r>
              <a:rPr lang="en-US" altLang="zh-TW" sz="1200" dirty="0" smtClean="0"/>
              <a:t>: false,</a:t>
            </a:r>
          </a:p>
          <a:p>
            <a:r>
              <a:rPr lang="en-US" altLang="zh-TW" sz="1200" dirty="0" smtClean="0"/>
              <a:t>            title</a:t>
            </a:r>
            <a:r>
              <a:rPr lang="en-US" altLang="zh-TW" sz="1200" dirty="0" smtClean="0"/>
              <a:t>: '',</a:t>
            </a:r>
          </a:p>
          <a:p>
            <a:r>
              <a:rPr lang="en-US" altLang="zh-TW" sz="1200" dirty="0" smtClean="0"/>
              <a:t>            description</a:t>
            </a:r>
            <a:r>
              <a:rPr lang="en-US" altLang="zh-TW" sz="1200" dirty="0" smtClean="0"/>
              <a:t>: '',</a:t>
            </a:r>
          </a:p>
          <a:p>
            <a:r>
              <a:rPr lang="en-US" altLang="zh-TW" sz="1200" dirty="0" smtClean="0"/>
              <a:t>        });</a:t>
            </a:r>
            <a:endParaRPr lang="en-US" altLang="zh-TW" sz="1200" dirty="0" smtClean="0"/>
          </a:p>
          <a:p>
            <a:r>
              <a:rPr lang="en-US" altLang="zh-TW" sz="1200" dirty="0" smtClean="0"/>
              <a:t>    }</a:t>
            </a:r>
            <a:endParaRPr lang="en-US" altLang="zh-TW" sz="1200" dirty="0" smtClean="0"/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onCreateTask</a:t>
            </a:r>
            <a:r>
              <a:rPr lang="en-US" altLang="zh-TW" sz="1200" dirty="0" smtClean="0"/>
              <a:t> </a:t>
            </a:r>
            <a:r>
              <a:rPr lang="en-US" altLang="zh-TW" sz="1200" dirty="0" smtClean="0"/>
              <a:t>= e =&gt; {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e.preventDefault</a:t>
            </a:r>
            <a:r>
              <a:rPr lang="en-US" altLang="zh-TW" sz="1200" dirty="0" smtClean="0"/>
              <a:t>();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this.props.onCreateTask</a:t>
            </a:r>
            <a:r>
              <a:rPr lang="en-US" altLang="zh-TW" sz="1200" dirty="0" smtClean="0"/>
              <a:t>({</a:t>
            </a:r>
          </a:p>
          <a:p>
            <a:r>
              <a:rPr lang="en-US" altLang="zh-TW" sz="1200" dirty="0" smtClean="0"/>
              <a:t>            title</a:t>
            </a:r>
            <a:r>
              <a:rPr lang="en-US" altLang="zh-TW" sz="1200" dirty="0" smtClean="0"/>
              <a:t>: </a:t>
            </a:r>
            <a:r>
              <a:rPr lang="en-US" altLang="zh-TW" sz="1200" dirty="0" err="1" smtClean="0"/>
              <a:t>this.state.title</a:t>
            </a:r>
            <a:r>
              <a:rPr lang="en-US" altLang="zh-TW" sz="1200" dirty="0" smtClean="0"/>
              <a:t>,</a:t>
            </a:r>
          </a:p>
          <a:p>
            <a:r>
              <a:rPr lang="en-US" altLang="zh-TW" sz="1200" dirty="0" smtClean="0"/>
              <a:t>            description</a:t>
            </a:r>
            <a:r>
              <a:rPr lang="en-US" altLang="zh-TW" sz="1200" dirty="0" smtClean="0"/>
              <a:t>: </a:t>
            </a:r>
            <a:r>
              <a:rPr lang="en-US" altLang="zh-TW" sz="1200" dirty="0" err="1" smtClean="0"/>
              <a:t>this.state.description</a:t>
            </a:r>
            <a:r>
              <a:rPr lang="en-US" altLang="zh-TW" sz="1200" dirty="0" smtClean="0"/>
              <a:t>,</a:t>
            </a:r>
          </a:p>
          <a:p>
            <a:r>
              <a:rPr lang="en-US" altLang="zh-TW" sz="1200" dirty="0" smtClean="0"/>
              <a:t>        });</a:t>
            </a:r>
            <a:endParaRPr lang="en-US" altLang="zh-TW" sz="1200" dirty="0" smtClean="0"/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this.resetForm</a:t>
            </a:r>
            <a:r>
              <a:rPr lang="en-US" altLang="zh-TW" sz="1200" dirty="0" smtClean="0"/>
              <a:t>();</a:t>
            </a:r>
          </a:p>
          <a:p>
            <a:r>
              <a:rPr lang="en-US" altLang="zh-TW" sz="1200" dirty="0" smtClean="0"/>
              <a:t>    };</a:t>
            </a:r>
            <a:endParaRPr lang="en-US" altLang="zh-TW" sz="12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 smtClean="0">
                <a:solidFill>
                  <a:srgbClr val="FFFF00"/>
                </a:solidFill>
              </a:rPr>
              <a:t>2.1 </a:t>
            </a:r>
            <a:r>
              <a:rPr lang="en-US" altLang="zh-TW" b="1" dirty="0" smtClean="0">
                <a:solidFill>
                  <a:srgbClr val="FFFF00"/>
                </a:solidFill>
              </a:rPr>
              <a:t>Redux </a:t>
            </a:r>
            <a:r>
              <a:rPr lang="en-US" altLang="zh-TW" b="1" dirty="0" smtClean="0">
                <a:solidFill>
                  <a:srgbClr val="FFFF00"/>
                </a:solidFill>
              </a:rPr>
              <a:t>App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1520" y="1340768"/>
            <a:ext cx="8568952" cy="1296144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React Components: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\components\Task.js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dirty="0" smtClean="0">
                <a:solidFill>
                  <a:schemeClr val="tx1"/>
                </a:solidFill>
              </a:rPr>
              <a:t>\components\TaskList.js</a:t>
            </a:r>
          </a:p>
          <a:p>
            <a:pPr marL="712788" indent="-357188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 smtClean="0">
                <a:solidFill>
                  <a:schemeClr val="tx1"/>
                </a:solidFill>
              </a:rPr>
              <a:t>Create </a:t>
            </a:r>
            <a:r>
              <a:rPr lang="en-US" altLang="zh-TW" sz="1800" b="1" dirty="0" err="1" smtClean="0">
                <a:solidFill>
                  <a:schemeClr val="tx1"/>
                </a:solidFill>
              </a:rPr>
              <a:t>src</a:t>
            </a:r>
            <a:r>
              <a:rPr lang="en-US" altLang="zh-TW" sz="1800" b="1" dirty="0" smtClean="0">
                <a:solidFill>
                  <a:schemeClr val="tx1"/>
                </a:solidFill>
              </a:rPr>
              <a:t>\components\TasksPage.js</a:t>
            </a:r>
            <a:endParaRPr lang="en-US" altLang="zh-TW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altLang="zh-TW" sz="1600" dirty="0" smtClean="0">
                <a:latin typeface="+mj-lt"/>
                <a:ea typeface="+mj-ea"/>
                <a:cs typeface="+mj-cs"/>
              </a:rPr>
              <a:t>http://it-ebooks.info/book/1528285149-redux_in_action/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2018/10/5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251520" y="2708920"/>
            <a:ext cx="3816424" cy="374441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onDescriptionChange</a:t>
            </a:r>
            <a:r>
              <a:rPr lang="en-US" altLang="zh-TW" sz="1200" dirty="0" smtClean="0"/>
              <a:t> </a:t>
            </a:r>
            <a:r>
              <a:rPr lang="en-US" altLang="zh-TW" sz="1200" dirty="0" smtClean="0"/>
              <a:t>= e =&gt; {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this.setState</a:t>
            </a:r>
            <a:r>
              <a:rPr lang="en-US" altLang="zh-TW" sz="1200" dirty="0" smtClean="0"/>
              <a:t>({ description: </a:t>
            </a:r>
            <a:r>
              <a:rPr lang="en-US" altLang="zh-TW" sz="1200" dirty="0" err="1" smtClean="0"/>
              <a:t>e.target.value</a:t>
            </a:r>
            <a:r>
              <a:rPr lang="en-US" altLang="zh-TW" sz="1200" dirty="0" smtClean="0"/>
              <a:t> });</a:t>
            </a:r>
          </a:p>
          <a:p>
            <a:r>
              <a:rPr lang="en-US" altLang="zh-TW" sz="1200" dirty="0" smtClean="0"/>
              <a:t>    };</a:t>
            </a:r>
            <a:endParaRPr lang="en-US" altLang="zh-TW" sz="1200" dirty="0" smtClean="0"/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resetForm</a:t>
            </a:r>
            <a:r>
              <a:rPr lang="en-US" altLang="zh-TW" sz="1200" dirty="0" smtClean="0"/>
              <a:t>() {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this.setState</a:t>
            </a:r>
            <a:r>
              <a:rPr lang="en-US" altLang="zh-TW" sz="1200" dirty="0" smtClean="0"/>
              <a:t>({</a:t>
            </a:r>
          </a:p>
          <a:p>
            <a:r>
              <a:rPr lang="en-US" altLang="zh-TW" sz="1200" dirty="0" smtClean="0"/>
              <a:t>            </a:t>
            </a:r>
            <a:r>
              <a:rPr lang="en-US" altLang="zh-TW" sz="1200" dirty="0" err="1" smtClean="0"/>
              <a:t>showNewCardForm</a:t>
            </a:r>
            <a:r>
              <a:rPr lang="en-US" altLang="zh-TW" sz="1200" dirty="0" smtClean="0"/>
              <a:t>: false,</a:t>
            </a:r>
          </a:p>
          <a:p>
            <a:r>
              <a:rPr lang="en-US" altLang="zh-TW" sz="1200" dirty="0" smtClean="0"/>
              <a:t>            title</a:t>
            </a:r>
            <a:r>
              <a:rPr lang="en-US" altLang="zh-TW" sz="1200" dirty="0" smtClean="0"/>
              <a:t>: '',</a:t>
            </a:r>
          </a:p>
          <a:p>
            <a:r>
              <a:rPr lang="en-US" altLang="zh-TW" sz="1200" dirty="0" smtClean="0"/>
              <a:t>            description</a:t>
            </a:r>
            <a:r>
              <a:rPr lang="en-US" altLang="zh-TW" sz="1200" dirty="0" smtClean="0"/>
              <a:t>: '',</a:t>
            </a:r>
          </a:p>
          <a:p>
            <a:r>
              <a:rPr lang="en-US" altLang="zh-TW" sz="1200" dirty="0" smtClean="0"/>
              <a:t>        });</a:t>
            </a:r>
            <a:endParaRPr lang="en-US" altLang="zh-TW" sz="1200" dirty="0" smtClean="0"/>
          </a:p>
          <a:p>
            <a:r>
              <a:rPr lang="en-US" altLang="zh-TW" sz="1200" dirty="0" smtClean="0"/>
              <a:t>    }</a:t>
            </a:r>
            <a:endParaRPr lang="en-US" altLang="zh-TW" sz="1200" dirty="0" smtClean="0"/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onCreateTask</a:t>
            </a:r>
            <a:r>
              <a:rPr lang="en-US" altLang="zh-TW" sz="1200" dirty="0" smtClean="0"/>
              <a:t> </a:t>
            </a:r>
            <a:r>
              <a:rPr lang="en-US" altLang="zh-TW" sz="1200" dirty="0" smtClean="0"/>
              <a:t>= e =&gt; {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e.preventDefault</a:t>
            </a:r>
            <a:r>
              <a:rPr lang="en-US" altLang="zh-TW" sz="1200" dirty="0" smtClean="0"/>
              <a:t>();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this.props.onCreateTask</a:t>
            </a:r>
            <a:r>
              <a:rPr lang="en-US" altLang="zh-TW" sz="1200" dirty="0" smtClean="0"/>
              <a:t>({</a:t>
            </a:r>
          </a:p>
          <a:p>
            <a:r>
              <a:rPr lang="en-US" altLang="zh-TW" sz="1200" dirty="0" smtClean="0"/>
              <a:t>            title</a:t>
            </a:r>
            <a:r>
              <a:rPr lang="en-US" altLang="zh-TW" sz="1200" dirty="0" smtClean="0"/>
              <a:t>: </a:t>
            </a:r>
            <a:r>
              <a:rPr lang="en-US" altLang="zh-TW" sz="1200" dirty="0" err="1" smtClean="0"/>
              <a:t>this.state.title</a:t>
            </a:r>
            <a:r>
              <a:rPr lang="en-US" altLang="zh-TW" sz="1200" dirty="0" smtClean="0"/>
              <a:t>,</a:t>
            </a:r>
          </a:p>
          <a:p>
            <a:r>
              <a:rPr lang="en-US" altLang="zh-TW" sz="1200" dirty="0" smtClean="0"/>
              <a:t>            description</a:t>
            </a:r>
            <a:r>
              <a:rPr lang="en-US" altLang="zh-TW" sz="1200" dirty="0" smtClean="0"/>
              <a:t>: </a:t>
            </a:r>
            <a:r>
              <a:rPr lang="en-US" altLang="zh-TW" sz="1200" dirty="0" err="1" smtClean="0"/>
              <a:t>this.state.description</a:t>
            </a:r>
            <a:r>
              <a:rPr lang="en-US" altLang="zh-TW" sz="1200" dirty="0" smtClean="0"/>
              <a:t>,</a:t>
            </a:r>
          </a:p>
          <a:p>
            <a:r>
              <a:rPr lang="en-US" altLang="zh-TW" sz="1200" dirty="0" smtClean="0"/>
              <a:t>        });</a:t>
            </a:r>
            <a:endParaRPr lang="en-US" altLang="zh-TW" sz="1200" dirty="0" smtClean="0"/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this.resetForm</a:t>
            </a:r>
            <a:r>
              <a:rPr lang="en-US" altLang="zh-TW" sz="1200" dirty="0" smtClean="0"/>
              <a:t>();</a:t>
            </a:r>
          </a:p>
          <a:p>
            <a:r>
              <a:rPr lang="en-US" altLang="zh-TW" sz="1200" dirty="0" smtClean="0"/>
              <a:t>    };</a:t>
            </a:r>
            <a:endParaRPr lang="en-US" altLang="zh-TW" sz="1200" dirty="0"/>
          </a:p>
        </p:txBody>
      </p:sp>
      <p:sp>
        <p:nvSpPr>
          <p:cNvPr id="9" name="副標題 2"/>
          <p:cNvSpPr txBox="1">
            <a:spLocks/>
          </p:cNvSpPr>
          <p:nvPr/>
        </p:nvSpPr>
        <p:spPr>
          <a:xfrm>
            <a:off x="4139952" y="2708920"/>
            <a:ext cx="4680520" cy="338437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toggleForm</a:t>
            </a:r>
            <a:r>
              <a:rPr lang="en-US" altLang="zh-TW" sz="1200" dirty="0" smtClean="0"/>
              <a:t> </a:t>
            </a:r>
            <a:r>
              <a:rPr lang="en-US" altLang="zh-TW" sz="1200" dirty="0" smtClean="0"/>
              <a:t>= () =&gt; {</a:t>
            </a:r>
          </a:p>
          <a:p>
            <a:r>
              <a:rPr lang="en-US" altLang="zh-TW" sz="1200" dirty="0" smtClean="0"/>
              <a:t>        </a:t>
            </a:r>
            <a:r>
              <a:rPr lang="en-US" altLang="zh-TW" sz="1200" dirty="0" err="1" smtClean="0"/>
              <a:t>this.setState</a:t>
            </a:r>
            <a:r>
              <a:rPr lang="en-US" altLang="zh-TW" sz="1200" dirty="0" smtClean="0"/>
              <a:t>({ </a:t>
            </a:r>
            <a:r>
              <a:rPr lang="en-US" altLang="zh-TW" sz="1200" dirty="0" err="1" smtClean="0"/>
              <a:t>showNewCardForm</a:t>
            </a:r>
            <a:r>
              <a:rPr lang="en-US" altLang="zh-TW" sz="1200" dirty="0" smtClean="0"/>
              <a:t>: !</a:t>
            </a:r>
            <a:r>
              <a:rPr lang="en-US" altLang="zh-TW" sz="1200" dirty="0" err="1" smtClean="0"/>
              <a:t>this.state.showNewCardForm</a:t>
            </a:r>
            <a:r>
              <a:rPr lang="en-US" altLang="zh-TW" sz="1200" dirty="0" smtClean="0"/>
              <a:t> });</a:t>
            </a:r>
          </a:p>
          <a:p>
            <a:r>
              <a:rPr lang="en-US" altLang="zh-TW" sz="1200" dirty="0" smtClean="0"/>
              <a:t>    };</a:t>
            </a:r>
            <a:endParaRPr lang="en-US" altLang="zh-TW" sz="1200" dirty="0" smtClean="0"/>
          </a:p>
          <a:p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    </a:t>
            </a:r>
            <a:r>
              <a:rPr lang="en-US" altLang="zh-TW" sz="1200" dirty="0" err="1" smtClean="0"/>
              <a:t>renderTaskLists</a:t>
            </a:r>
            <a:r>
              <a:rPr lang="en-US" altLang="zh-TW" sz="1200" dirty="0" smtClean="0"/>
              <a:t>() {</a:t>
            </a:r>
          </a:p>
          <a:p>
            <a:r>
              <a:rPr lang="en-US" altLang="zh-TW" sz="1200" dirty="0" smtClean="0"/>
              <a:t>        const </a:t>
            </a:r>
            <a:r>
              <a:rPr lang="en-US" altLang="zh-TW" sz="1200" dirty="0" smtClean="0"/>
              <a:t>{ </a:t>
            </a:r>
            <a:r>
              <a:rPr lang="en-US" altLang="zh-TW" sz="1200" dirty="0" err="1" smtClean="0"/>
              <a:t>onStatusChange</a:t>
            </a:r>
            <a:r>
              <a:rPr lang="en-US" altLang="zh-TW" sz="1200" dirty="0" smtClean="0"/>
              <a:t>, tasks } = </a:t>
            </a:r>
            <a:r>
              <a:rPr lang="en-US" altLang="zh-TW" sz="1200" dirty="0" err="1" smtClean="0"/>
              <a:t>this.props</a:t>
            </a:r>
            <a:r>
              <a:rPr lang="en-US" altLang="zh-TW" sz="1200" dirty="0" smtClean="0"/>
              <a:t>;</a:t>
            </a:r>
            <a:r>
              <a:rPr lang="en-US" altLang="zh-TW" sz="1200" dirty="0" smtClean="0"/>
              <a:t/>
            </a:r>
            <a:br>
              <a:rPr lang="en-US" altLang="zh-TW" sz="1200" dirty="0" smtClean="0"/>
            </a:br>
            <a:r>
              <a:rPr lang="en-US" altLang="zh-TW" sz="1200" dirty="0" smtClean="0"/>
              <a:t>        return </a:t>
            </a:r>
            <a:r>
              <a:rPr lang="en-US" altLang="zh-TW" sz="1200" dirty="0" smtClean="0"/>
              <a:t>TASK_STATUSES.map(status =&gt; {</a:t>
            </a:r>
          </a:p>
          <a:p>
            <a:r>
              <a:rPr lang="en-US" altLang="zh-TW" sz="1200" dirty="0" smtClean="0"/>
              <a:t>            const </a:t>
            </a:r>
            <a:r>
              <a:rPr lang="en-US" altLang="zh-TW" sz="1200" dirty="0" err="1" smtClean="0"/>
              <a:t>statusTasks</a:t>
            </a:r>
            <a:r>
              <a:rPr lang="en-US" altLang="zh-TW" sz="1200" dirty="0" smtClean="0"/>
              <a:t> = </a:t>
            </a:r>
            <a:r>
              <a:rPr lang="en-US" altLang="zh-TW" sz="1200" dirty="0" err="1" smtClean="0"/>
              <a:t>tasks.filter</a:t>
            </a:r>
            <a:r>
              <a:rPr lang="en-US" altLang="zh-TW" sz="1200" dirty="0" smtClean="0"/>
              <a:t>(task =&gt; </a:t>
            </a:r>
            <a:r>
              <a:rPr lang="en-US" altLang="zh-TW" sz="1200" dirty="0" err="1" smtClean="0"/>
              <a:t>task.status</a:t>
            </a:r>
            <a:r>
              <a:rPr lang="en-US" altLang="zh-TW" sz="1200" dirty="0" smtClean="0"/>
              <a:t> === status);</a:t>
            </a:r>
          </a:p>
          <a:p>
            <a:r>
              <a:rPr lang="en-US" altLang="zh-TW" sz="1200" dirty="0" smtClean="0"/>
              <a:t>            return </a:t>
            </a:r>
            <a:r>
              <a:rPr lang="en-US" altLang="zh-TW" sz="1200" dirty="0" smtClean="0"/>
              <a:t>(</a:t>
            </a:r>
          </a:p>
          <a:p>
            <a:r>
              <a:rPr lang="en-US" altLang="zh-TW" sz="1200" dirty="0" smtClean="0"/>
              <a:t>                &lt;</a:t>
            </a:r>
            <a:r>
              <a:rPr lang="en-US" altLang="zh-TW" sz="1200" dirty="0" err="1" smtClean="0"/>
              <a:t>TaskList</a:t>
            </a:r>
            <a:endParaRPr lang="en-US" altLang="zh-TW" sz="1200" dirty="0" smtClean="0"/>
          </a:p>
          <a:p>
            <a:r>
              <a:rPr lang="en-US" altLang="zh-TW" sz="1200" dirty="0" smtClean="0"/>
              <a:t>                    key</a:t>
            </a:r>
            <a:r>
              <a:rPr lang="en-US" altLang="zh-TW" sz="1200" dirty="0" smtClean="0"/>
              <a:t>={status}</a:t>
            </a:r>
          </a:p>
          <a:p>
            <a:r>
              <a:rPr lang="en-US" altLang="zh-TW" sz="1200" dirty="0" smtClean="0"/>
              <a:t>                    status</a:t>
            </a:r>
            <a:r>
              <a:rPr lang="en-US" altLang="zh-TW" sz="1200" dirty="0" smtClean="0"/>
              <a:t>={status}</a:t>
            </a:r>
          </a:p>
          <a:p>
            <a:r>
              <a:rPr lang="en-US" altLang="zh-TW" sz="1200" dirty="0" smtClean="0"/>
              <a:t>                    tasks</a:t>
            </a:r>
            <a:r>
              <a:rPr lang="en-US" altLang="zh-TW" sz="1200" dirty="0" smtClean="0"/>
              <a:t>={</a:t>
            </a:r>
            <a:r>
              <a:rPr lang="en-US" altLang="zh-TW" sz="1200" dirty="0" err="1" smtClean="0"/>
              <a:t>statusTasks</a:t>
            </a:r>
            <a:r>
              <a:rPr lang="en-US" altLang="zh-TW" sz="1200" dirty="0" smtClean="0"/>
              <a:t>}</a:t>
            </a:r>
          </a:p>
          <a:p>
            <a:r>
              <a:rPr lang="en-US" altLang="zh-TW" sz="1200" dirty="0" smtClean="0"/>
              <a:t>                    </a:t>
            </a:r>
            <a:r>
              <a:rPr lang="en-US" altLang="zh-TW" sz="1200" dirty="0" err="1" smtClean="0"/>
              <a:t>onStatusChange</a:t>
            </a:r>
            <a:r>
              <a:rPr lang="en-US" altLang="zh-TW" sz="1200" dirty="0" smtClean="0"/>
              <a:t>={</a:t>
            </a:r>
            <a:r>
              <a:rPr lang="en-US" altLang="zh-TW" sz="1200" dirty="0" err="1" smtClean="0"/>
              <a:t>onStatusChange</a:t>
            </a:r>
            <a:r>
              <a:rPr lang="en-US" altLang="zh-TW" sz="1200" dirty="0" smtClean="0"/>
              <a:t>}</a:t>
            </a:r>
          </a:p>
          <a:p>
            <a:r>
              <a:rPr lang="en-US" altLang="zh-TW" sz="1200" dirty="0" smtClean="0"/>
              <a:t>                /&gt;</a:t>
            </a:r>
            <a:endParaRPr lang="en-US" altLang="zh-TW" sz="1200" dirty="0" smtClean="0"/>
          </a:p>
          <a:p>
            <a:r>
              <a:rPr lang="en-US" altLang="zh-TW" sz="1200" dirty="0" smtClean="0"/>
              <a:t>            );</a:t>
            </a:r>
            <a:endParaRPr lang="en-US" altLang="zh-TW" sz="1200" dirty="0" smtClean="0"/>
          </a:p>
          <a:p>
            <a:r>
              <a:rPr lang="en-US" altLang="zh-TW" sz="1200" dirty="0" smtClean="0"/>
              <a:t>       });</a:t>
            </a:r>
            <a:endParaRPr lang="en-US" altLang="zh-TW" sz="1200" dirty="0" smtClean="0"/>
          </a:p>
          <a:p>
            <a:r>
              <a:rPr lang="en-US" altLang="zh-TW" sz="1200" dirty="0" smtClean="0"/>
              <a:t>    }</a:t>
            </a:r>
            <a:endParaRPr lang="en-US" altLang="zh-TW" sz="12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883</Words>
  <Application>Microsoft Office PowerPoint</Application>
  <PresentationFormat>如螢幕大小 (4:3)</PresentationFormat>
  <Paragraphs>426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Office 佈景主題</vt:lpstr>
      <vt:lpstr>2 Redux Application</vt:lpstr>
      <vt:lpstr>1 Redux Application</vt:lpstr>
      <vt:lpstr>1 Redux Application</vt:lpstr>
      <vt:lpstr>2.1 Redux App</vt:lpstr>
      <vt:lpstr>2.1 Redux App</vt:lpstr>
      <vt:lpstr>2.1 Redux App</vt:lpstr>
      <vt:lpstr>2.1 Redux App</vt:lpstr>
      <vt:lpstr>2.1 Redux App</vt:lpstr>
      <vt:lpstr>2.1 Redux App</vt:lpstr>
      <vt:lpstr>2.1 Redux App</vt:lpstr>
      <vt:lpstr>2.1 Redux App</vt:lpstr>
      <vt:lpstr>2.1 Redux App</vt:lpstr>
      <vt:lpstr>2.1 Redux App</vt:lpstr>
      <vt:lpstr>2.1 Redux App</vt:lpstr>
      <vt:lpstr>2.1 Redux App</vt:lpstr>
      <vt:lpstr>1 Redux Application</vt:lpstr>
      <vt:lpstr>End of Chapter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USER</cp:lastModifiedBy>
  <cp:revision>295</cp:revision>
  <dcterms:created xsi:type="dcterms:W3CDTF">2018-09-28T16:40:41Z</dcterms:created>
  <dcterms:modified xsi:type="dcterms:W3CDTF">2018-10-05T16:56:34Z</dcterms:modified>
</cp:coreProperties>
</file>