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5" r:id="rId4"/>
    <p:sldId id="264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74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Redux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 Application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645024"/>
            <a:ext cx="792088" cy="102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Redux</a:t>
            </a:r>
            <a:r>
              <a:rPr lang="en-US" altLang="zh-TW" b="1" smtClean="0">
                <a:solidFill>
                  <a:srgbClr val="FFFF00"/>
                </a:solidFill>
              </a:rPr>
              <a:t>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C:\&gt; create-react-app ch0201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C:\&gt;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cd</a:t>
            </a:r>
            <a:r>
              <a:rPr lang="en-US" altLang="zh-TW" sz="1800" dirty="0" smtClean="0">
                <a:solidFill>
                  <a:schemeClr val="tx1"/>
                </a:solidFill>
              </a:rPr>
              <a:t> ch0201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C:\ch0201\&gt;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npm</a:t>
            </a:r>
            <a:r>
              <a:rPr lang="en-US" altLang="zh-TW" sz="1800" dirty="0" smtClean="0">
                <a:solidFill>
                  <a:schemeClr val="tx1"/>
                </a:solidFill>
              </a:rPr>
              <a:t> install react-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redux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C:\ch0201\&gt;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npm</a:t>
            </a:r>
            <a:r>
              <a:rPr lang="en-US" altLang="zh-TW" sz="1800" dirty="0" smtClean="0">
                <a:solidFill>
                  <a:schemeClr val="tx1"/>
                </a:solidFill>
              </a:rPr>
              <a:t> install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redux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\components\Task.js, TaskList.js, TasksPage.js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Modify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\App.js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Modify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\index.js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\reducers\index.js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\constants\index.js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\actions\index.js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http://it-ebooks.info/book/1528285149-redux_in_action/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Redux</a:t>
            </a:r>
            <a:r>
              <a:rPr lang="en-US" altLang="zh-TW" b="1" smtClean="0">
                <a:solidFill>
                  <a:srgbClr val="FFFF00"/>
                </a:solidFill>
              </a:rPr>
              <a:t>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</a:t>
            </a:r>
            <a:r>
              <a:rPr lang="en-US" altLang="zh-TW" sz="1800" dirty="0" smtClean="0">
                <a:solidFill>
                  <a:schemeClr val="tx1"/>
                </a:solidFill>
              </a:rPr>
              <a:t>:\ch0201\npm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http://it-ebooks.info/book/1528285149-redux_in_action/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4320480" cy="139278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060848"/>
            <a:ext cx="3571875" cy="34575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74</Words>
  <Application>Microsoft Office PowerPoint</Application>
  <PresentationFormat>如螢幕大小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2 Redux Application</vt:lpstr>
      <vt:lpstr>1 Redux Application</vt:lpstr>
      <vt:lpstr>1 Redux Application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226</cp:revision>
  <dcterms:created xsi:type="dcterms:W3CDTF">2018-09-28T16:40:41Z</dcterms:created>
  <dcterms:modified xsi:type="dcterms:W3CDTF">2018-10-05T06:05:17Z</dcterms:modified>
</cp:coreProperties>
</file>