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69" r:id="rId12"/>
    <p:sldId id="271" r:id="rId13"/>
    <p:sldId id="272" r:id="rId14"/>
    <p:sldId id="276" r:id="rId15"/>
    <p:sldId id="273" r:id="rId16"/>
    <p:sldId id="274" r:id="rId17"/>
    <p:sldId id="277" r:id="rId18"/>
    <p:sldId id="275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ersey.github.io/download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</a:t>
            </a:r>
            <a:r>
              <a:rPr lang="en-US" altLang="zh-TW" sz="4800" b="1" smtClean="0">
                <a:solidFill>
                  <a:srgbClr val="FFFF00"/>
                </a:solidFill>
              </a:rPr>
              <a:t>RESTful </a:t>
            </a:r>
            <a:r>
              <a:rPr lang="en-US" altLang="zh-TW" sz="4800" b="1" smtClean="0">
                <a:solidFill>
                  <a:srgbClr val="FFFF00"/>
                </a:solidFill>
              </a:rPr>
              <a:t>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3.3 Setup Jersey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2493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Jersey Libraries and Dependencies: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Jersey Libraries: “C:\Spring\jaxrs-ri-2.27\lib”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Jersey Dependencies: “C:\Spring\jaxrs-ri-2.27\ext” 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For non-Eclipse user, setup CLASSPATH for Libraries and Dependencies.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For  Eclipse user, you do not need to setup CLASSPATH for Jersey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4886325" cy="27051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Setup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755576" y="1268760"/>
            <a:ext cx="7776864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Check %CLASSPATH% include the Jersey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Libraries (lib) and Jersey Dependencies (ext)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143625" cy="1447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3.4 Setup Tomcat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3.4 Setup 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755576" y="1268760"/>
            <a:ext cx="7776864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Go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to 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2"/>
              </a:rPr>
              <a:t>www.apache.org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and download tomcat.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noProof="0" dirty="0" smtClean="0">
                <a:latin typeface="+mj-lt"/>
              </a:rPr>
              <a:t>C:\&gt; echo %CATALINA_HOME% = “D:\Tools\Apache\Tomcat-7.0.75\bin\startup.bat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564904"/>
            <a:ext cx="2724150" cy="581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636912"/>
            <a:ext cx="3979738" cy="3429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3.5 Startup Tomcat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3.5 Startup 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323528" y="1268760"/>
            <a:ext cx="8208912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Start tomcat: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C:\&gt; startup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4062183" cy="12241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3.5 Startup 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323528" y="1268760"/>
            <a:ext cx="8208912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noProof="0" dirty="0" smtClean="0">
                <a:latin typeface="+mj-lt"/>
              </a:rPr>
              <a:t>Open Chrome: Enter “localhost:8080”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6418760" cy="38079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3.6 Shutdown Tomcat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smtClean="0">
                <a:solidFill>
                  <a:srgbClr val="FFFF00"/>
                </a:solidFill>
              </a:rPr>
              <a:t>3.6 Shutdown </a:t>
            </a:r>
            <a:r>
              <a:rPr lang="en-US" altLang="zh-TW" b="1" dirty="0" smtClean="0">
                <a:solidFill>
                  <a:srgbClr val="FFFF00"/>
                </a:solidFill>
              </a:rPr>
              <a:t>Tomcat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323528" y="1268760"/>
            <a:ext cx="8208912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Shutdown tomcat: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C:\&gt; shutdown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229350" cy="1000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RESTful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will setup </a:t>
            </a:r>
            <a:r>
              <a:rPr lang="en-US" altLang="zh-TW" b="1" dirty="0" smtClean="0"/>
              <a:t>Jersey Framework</a:t>
            </a:r>
            <a:r>
              <a:rPr lang="en-US" altLang="zh-TW" dirty="0" smtClean="0"/>
              <a:t> to create RESTful Web Services.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Jersey framework implements </a:t>
            </a:r>
            <a:r>
              <a:rPr lang="en-US" altLang="zh-TW" b="1" dirty="0" smtClean="0"/>
              <a:t>JAX-RS 2.0</a:t>
            </a:r>
            <a:r>
              <a:rPr lang="en-US" altLang="zh-TW" dirty="0" smtClean="0"/>
              <a:t> API, which is a standard specification to create RESTful Web Services.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will setup </a:t>
            </a:r>
            <a:r>
              <a:rPr lang="en-US" altLang="zh-TW" b="1" dirty="0" smtClean="0"/>
              <a:t>JDK, Eclipse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JAX-RS 2.0 API</a:t>
            </a:r>
            <a:r>
              <a:rPr lang="en-US" altLang="zh-TW" dirty="0" smtClean="0"/>
              <a:t>, and </a:t>
            </a:r>
            <a:r>
              <a:rPr lang="en-US" altLang="zh-TW" b="1" dirty="0" smtClean="0"/>
              <a:t>Tomcat </a:t>
            </a:r>
            <a:r>
              <a:rPr lang="en-US" altLang="zh-TW" dirty="0" smtClean="0"/>
              <a:t>before setup Jersey Framework.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3.1 Setup 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Setup 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C:\javac –version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C:\java -version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4962525" cy="1095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3.2 Setup Eclipse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Setup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2493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 </a:t>
            </a:r>
            <a:r>
              <a:rPr lang="en-US" altLang="zh-TW" dirty="0" smtClean="0">
                <a:hlinkClick r:id="rId2"/>
              </a:rPr>
              <a:t>www.eclipse.org/downloads</a:t>
            </a:r>
            <a:r>
              <a:rPr lang="en-US" altLang="zh-TW" dirty="0" smtClean="0"/>
              <a:t> and install.</a:t>
            </a:r>
          </a:p>
          <a:p>
            <a:pPr marL="342900" lvl="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Double click Eclipse logo to start Eclipse.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828675" cy="790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01008"/>
            <a:ext cx="5772132" cy="28083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副標題 2"/>
          <p:cNvSpPr txBox="1">
            <a:spLocks/>
          </p:cNvSpPr>
          <p:nvPr/>
        </p:nvSpPr>
        <p:spPr>
          <a:xfrm>
            <a:off x="395536" y="3068960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Select the workspace and click Launch button.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Setup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984776" cy="42777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副標題 2"/>
          <p:cNvSpPr txBox="1">
            <a:spLocks/>
          </p:cNvSpPr>
          <p:nvPr/>
        </p:nvSpPr>
        <p:spPr>
          <a:xfrm>
            <a:off x="755576" y="1268760"/>
            <a:ext cx="777686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Eclipse Main Window is displayed as below.</a:t>
            </a:r>
            <a:b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3.3 Setup Jersey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3.3 Setup Jersey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2493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 </a:t>
            </a:r>
            <a:r>
              <a:rPr lang="en-US" altLang="zh-TW" dirty="0" smtClean="0">
                <a:hlinkClick r:id="rId2"/>
              </a:rPr>
              <a:t>https://jersey.github.io/download.html</a:t>
            </a:r>
            <a:endParaRPr lang="en-US" altLang="zh-TW" dirty="0" smtClean="0"/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Download Jersey 2.27 (jaxrs-ri-2.27.zip) which implements JAX-RS 2.1 API.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and put under C:\Spring directory.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302</Words>
  <Application>Microsoft Office PowerPoint</Application>
  <PresentationFormat>如螢幕大小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3 RESTful Setup</vt:lpstr>
      <vt:lpstr>3 RESTful Setup</vt:lpstr>
      <vt:lpstr>3.1 Setup Java</vt:lpstr>
      <vt:lpstr>3.1 Setup Java</vt:lpstr>
      <vt:lpstr>3.2 Setup Eclipse</vt:lpstr>
      <vt:lpstr>3.2 Setup Eclipse</vt:lpstr>
      <vt:lpstr>3.2 Setup Eclipse</vt:lpstr>
      <vt:lpstr>3.3 Setup Jersey</vt:lpstr>
      <vt:lpstr>3.3 Setup Jersey</vt:lpstr>
      <vt:lpstr>3.3 Setup Jersey</vt:lpstr>
      <vt:lpstr>3.2 Setup Eclipse</vt:lpstr>
      <vt:lpstr>3.4 Setup Tomcat</vt:lpstr>
      <vt:lpstr>3.4 Setup Tomcat</vt:lpstr>
      <vt:lpstr>3.5 Startup Tomcat</vt:lpstr>
      <vt:lpstr>3.5 Startup Tomcat</vt:lpstr>
      <vt:lpstr>3.5 Startup Tomcat</vt:lpstr>
      <vt:lpstr>3.6 Shutdown Tomcat</vt:lpstr>
      <vt:lpstr>3.6 Shutdown Tomcat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210</cp:revision>
  <dcterms:created xsi:type="dcterms:W3CDTF">2018-09-28T16:40:41Z</dcterms:created>
  <dcterms:modified xsi:type="dcterms:W3CDTF">2018-10-17T14:57:58Z</dcterms:modified>
</cp:coreProperties>
</file>