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0" r:id="rId4"/>
    <p:sldId id="264" r:id="rId5"/>
    <p:sldId id="266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5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438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getpostman.com/app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hp.chen@gmail.com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clipse.org/dow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 First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132857"/>
            <a:ext cx="2847479" cy="295232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“tomcat”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directory “D:\&gt;Tools\Apache\tomcat-7.0.3” as follow.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67544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03848" y="3861048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132856"/>
            <a:ext cx="2812509" cy="295232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6055274" y="2996951"/>
            <a:ext cx="12961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132856"/>
            <a:ext cx="2456720" cy="34563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Specify Project Name: “</a:t>
            </a:r>
            <a:r>
              <a:rPr lang="en-US" altLang="zh-TW" dirty="0" err="1" smtClean="0"/>
              <a:t>UsrManagement</a:t>
            </a:r>
            <a:r>
              <a:rPr lang="en-US" altLang="zh-TW" dirty="0" smtClean="0"/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Next button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95536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060848"/>
            <a:ext cx="3097936" cy="43514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Project “</a:t>
            </a:r>
            <a:r>
              <a:rPr lang="en-US" altLang="zh-TW" dirty="0" err="1" smtClean="0"/>
              <a:t>UsrManagement</a:t>
            </a:r>
            <a:r>
              <a:rPr lang="en-US" altLang="zh-TW" dirty="0" smtClean="0"/>
              <a:t>” is created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23528" y="630932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88840"/>
            <a:ext cx="2428875" cy="2524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6264696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Copy all the Jersey libraries (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\*jars, ext\*jars, lib\*.jars) from unzip jersey folder into the WEB-INF/lib 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C:\&gt;Spring\jaxrs-ri-2.27\</a:t>
            </a:r>
            <a:r>
              <a:rPr lang="en-US" altLang="zh-TW" dirty="0" err="1" smtClean="0">
                <a:solidFill>
                  <a:schemeClr val="tx1"/>
                </a:solidFill>
              </a:rPr>
              <a:t>jaxrs-ri</a:t>
            </a:r>
            <a:r>
              <a:rPr lang="en-US" altLang="zh-TW" dirty="0" smtClean="0">
                <a:solidFill>
                  <a:schemeClr val="tx1"/>
                </a:solidFill>
              </a:rPr>
              <a:t>\</a:t>
            </a:r>
            <a:r>
              <a:rPr lang="en-US" altLang="zh-TW" dirty="0" err="1" smtClean="0">
                <a:solidFill>
                  <a:schemeClr val="tx1"/>
                </a:solidFill>
              </a:rPr>
              <a:t>api</a:t>
            </a:r>
            <a:r>
              <a:rPr lang="en-US" altLang="zh-TW" dirty="0" smtClean="0">
                <a:solidFill>
                  <a:schemeClr val="tx1"/>
                </a:solidFill>
              </a:rPr>
              <a:t>\*.jars into WEB-INF\lib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C:\&gt;Spring\jaxrs-ri-2.27\</a:t>
            </a:r>
            <a:r>
              <a:rPr lang="en-US" altLang="zh-TW" dirty="0" err="1" smtClean="0">
                <a:solidFill>
                  <a:schemeClr val="tx1"/>
                </a:solidFill>
              </a:rPr>
              <a:t>jaxrs-ri</a:t>
            </a:r>
            <a:r>
              <a:rPr lang="en-US" altLang="zh-TW" dirty="0" smtClean="0">
                <a:solidFill>
                  <a:schemeClr val="tx1"/>
                </a:solidFill>
              </a:rPr>
              <a:t>\ext\*.jars into WEB-INF\lib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C:\&gt;Spring\jaxrs-ri-2.27\</a:t>
            </a:r>
            <a:r>
              <a:rPr lang="en-US" altLang="zh-TW" dirty="0" err="1" smtClean="0">
                <a:solidFill>
                  <a:schemeClr val="tx1"/>
                </a:solidFill>
              </a:rPr>
              <a:t>jaxrs-ri</a:t>
            </a:r>
            <a:r>
              <a:rPr lang="en-US" altLang="zh-TW" dirty="0" smtClean="0">
                <a:solidFill>
                  <a:schemeClr val="tx1"/>
                </a:solidFill>
              </a:rPr>
              <a:t>\lib\*.jars into WEB-INF\lib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The copied Jersey (</a:t>
            </a:r>
            <a:r>
              <a:rPr lang="en-US" altLang="zh-TW" dirty="0" err="1" smtClean="0">
                <a:solidFill>
                  <a:schemeClr val="tx1"/>
                </a:solidFill>
              </a:rPr>
              <a:t>jaxrs</a:t>
            </a:r>
            <a:r>
              <a:rPr lang="en-US" altLang="zh-TW" dirty="0" smtClean="0">
                <a:solidFill>
                  <a:schemeClr val="tx1"/>
                </a:solidFill>
              </a:rPr>
              <a:t>) libraries as shown on the right.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23528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196752"/>
            <a:ext cx="1839509" cy="522848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project “</a:t>
            </a:r>
            <a:r>
              <a:rPr lang="en-US" altLang="zh-TW" dirty="0" err="1" smtClean="0"/>
              <a:t>usrManagement</a:t>
            </a:r>
            <a:r>
              <a:rPr lang="en-US" altLang="zh-TW" dirty="0" smtClean="0"/>
              <a:t>”. 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Right Mouse Button &gt; Build Path &gt; Configure Build Path … 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67544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6848475" cy="35528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364088" y="3861048"/>
            <a:ext cx="18722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5416079" cy="41084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“Add JARS” under “Libraries” Tab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Right Mouse Button &gt; Build Path &gt; </a:t>
            </a:r>
            <a:r>
              <a:rPr lang="en-US" altLang="zh-TW" dirty="0" err="1" smtClean="0"/>
              <a:t>Configugre</a:t>
            </a:r>
            <a:r>
              <a:rPr lang="en-US" altLang="zh-TW" dirty="0" smtClean="0"/>
              <a:t> Build Path … 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23528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96136" y="2852936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88840"/>
            <a:ext cx="3087761" cy="37639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all JARS libraries under “</a:t>
            </a:r>
            <a:r>
              <a:rPr lang="en-US" altLang="zh-TW" dirty="0" err="1" smtClean="0"/>
              <a:t>usrManagement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Webcontent</a:t>
            </a:r>
            <a:r>
              <a:rPr lang="en-US" altLang="zh-TW" dirty="0" smtClean="0"/>
              <a:t>\WEB-INF\*.jars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Click OK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71800" y="3429000"/>
            <a:ext cx="2088232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88840"/>
            <a:ext cx="4443641" cy="386908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All Jersey (</a:t>
            </a:r>
            <a:r>
              <a:rPr lang="en-US" altLang="zh-TW" dirty="0" err="1" smtClean="0"/>
              <a:t>jaxrs-ri</a:t>
            </a:r>
            <a:r>
              <a:rPr lang="en-US" altLang="zh-TW" dirty="0" smtClean="0"/>
              <a:t>) libraries are added in Project </a:t>
            </a:r>
            <a:r>
              <a:rPr lang="en-US" altLang="zh-TW" dirty="0" err="1" smtClean="0"/>
              <a:t>usrManagement</a:t>
            </a:r>
            <a:r>
              <a:rPr lang="en-US" altLang="zh-TW" dirty="0" smtClean="0"/>
              <a:t> Libraries.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275856" y="2564904"/>
            <a:ext cx="2088232" cy="2592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4.3 Create Java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204864"/>
            <a:ext cx="3614745" cy="30251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Create Java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New &gt; Package, Package Name: </a:t>
            </a:r>
            <a:r>
              <a:rPr lang="en-US" altLang="zh-TW" dirty="0" err="1" smtClean="0"/>
              <a:t>com.turotialspoint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08104" y="3284984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167" y="2276872"/>
            <a:ext cx="4385554" cy="28803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203848" y="3356992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First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Download the Eclipse Dynamic Web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We will start writing the RESTful web services with Jersey Framework.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Make sure that you have setup your Jersey environment properly as explained in the chapter3.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We will write on by Eclipse 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We will write Jersey Application with the server display the list of users in client site.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6677025" cy="39338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Create Java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New &gt; Class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868144" y="2276872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72816"/>
            <a:ext cx="4227568" cy="485167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Create Java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Class Name: </a:t>
            </a:r>
            <a:r>
              <a:rPr lang="en-US" altLang="zh-TW" dirty="0" err="1" smtClean="0"/>
              <a:t>UserDao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15816" y="3429000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Create Java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Java Codes: UserDao.java, User.java, UserService.java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5544616" cy="438079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Create Java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Java Codes: UserDao.java, User.java, UserService.java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5256584" cy="41556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Create Java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Java Codes: UserDao.java, User.java, UserService.java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844824"/>
            <a:ext cx="3800475" cy="3057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4.4 Create pom.xml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4.4 Create 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WEB-INF\pom.xml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0808"/>
            <a:ext cx="5004108" cy="4267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195736" y="5589240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4.5 Deploy Program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2626944" cy="41574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Deploy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WAR file: File &gt; Export …  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Web &gt; War File, Click Next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07704" y="5157192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060848"/>
            <a:ext cx="3664833" cy="37890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932040" y="4437112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4820834" cy="42211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Deploy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Web Project: </a:t>
            </a:r>
            <a:r>
              <a:rPr lang="en-US" altLang="zh-TW" dirty="0" err="1" smtClean="0"/>
              <a:t>usrManagement</a:t>
            </a:r>
            <a:endParaRPr lang="en-US" altLang="zh-TW" dirty="0" smtClean="0"/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Destination: D:\</a:t>
            </a:r>
            <a:r>
              <a:rPr lang="en-US" altLang="zh-TW" dirty="0" smtClean="0"/>
              <a:t>Tools\Apache\tomcat-7.0.7\webapp\usrManagement\war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35696" y="2852936"/>
            <a:ext cx="345638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4.1 Install Eclipse J2EE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4.6 Run Program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Deploy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Use postman (</a:t>
            </a:r>
            <a:r>
              <a:rPr lang="en-US" altLang="zh-TW" dirty="0" smtClean="0">
                <a:hlinkClick r:id="rId2"/>
              </a:rPr>
              <a:t>https://www.getpostman.com/apps</a:t>
            </a:r>
            <a:r>
              <a:rPr lang="en-US" altLang="zh-TW" dirty="0" smtClean="0"/>
              <a:t>, Chrome extension) to test </a:t>
            </a:r>
            <a:r>
              <a:rPr lang="en-US" altLang="zh-TW" dirty="0" err="1" smtClean="0"/>
              <a:t>webservice</a:t>
            </a:r>
            <a:r>
              <a:rPr lang="en-US" altLang="zh-TW" dirty="0" smtClean="0"/>
              <a:t>.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Download the postman and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20889"/>
            <a:ext cx="3814415" cy="24482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636912"/>
            <a:ext cx="3430091" cy="19567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3977064" cy="223224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Deploy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Email: </a:t>
            </a:r>
            <a:r>
              <a:rPr lang="en-US" altLang="zh-TW" dirty="0" smtClean="0">
                <a:hlinkClick r:id="rId3"/>
              </a:rPr>
              <a:t>peter.hp.chen@gmail.com</a:t>
            </a:r>
            <a:endParaRPr lang="en-US" altLang="zh-TW" dirty="0" smtClean="0"/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Username: </a:t>
            </a:r>
            <a:r>
              <a:rPr lang="en-US" altLang="zh-TW" dirty="0" err="1" smtClean="0"/>
              <a:t>peterhchen</a:t>
            </a:r>
            <a:endParaRPr lang="en-US" altLang="zh-TW" dirty="0" smtClean="0"/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Password: </a:t>
            </a:r>
            <a:r>
              <a:rPr lang="en-US" altLang="zh-TW" dirty="0" err="1" smtClean="0"/>
              <a:t>PCxxxx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ch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8686" y="2492897"/>
            <a:ext cx="3948886" cy="223224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Deploy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New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4748089" cy="237640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Deploy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06489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Start tomcat: startup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Run As: </a:t>
            </a:r>
            <a:r>
              <a:rPr lang="en-US" altLang="zh-TW" dirty="0" smtClean="0"/>
              <a:t>UserService.java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90557"/>
            <a:ext cx="8688717" cy="476744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Install Eclipse J2EE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Go to </a:t>
            </a:r>
            <a:r>
              <a:rPr lang="en-US" altLang="zh-TW" dirty="0" smtClean="0">
                <a:hlinkClick r:id="rId2"/>
              </a:rPr>
              <a:t>www.eclipse.org/dowloads</a:t>
            </a:r>
            <a:r>
              <a:rPr lang="en-US" altLang="zh-TW" dirty="0" smtClean="0"/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“Download Packages”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Scroll down and select “Eclipse IDE for Java EE Developers” for download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Unzip it and copy the eclipse folder under “C:\&gt;Spring”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356992"/>
            <a:ext cx="4024989" cy="1969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56992"/>
            <a:ext cx="4267340" cy="199564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899592" y="5157192"/>
            <a:ext cx="72008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76056" y="4725144"/>
            <a:ext cx="180020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1" idx="3"/>
            <a:endCxn id="12" idx="1"/>
          </p:cNvCxnSpPr>
          <p:nvPr/>
        </p:nvCxnSpPr>
        <p:spPr>
          <a:xfrm flipV="1">
            <a:off x="1619672" y="4977172"/>
            <a:ext cx="3456384" cy="25202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4886325" cy="3457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Install Eclipse J2EE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Put “eclipse.exe” to desktop 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Rename “eclipse.exe” into “eclipse J2EE”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29208" y="563627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63888" y="4941168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492896"/>
            <a:ext cx="895350" cy="1638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6300192" y="3429000"/>
            <a:ext cx="86409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276872"/>
            <a:ext cx="895350" cy="1638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Put “eclipse.exe” to desktop and rename it “eclipse J2EE”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Double click “Eclipse J2EE” to start “Eclipse Web Development”.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03848" y="3140968"/>
            <a:ext cx="93610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Launch 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“Other…”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95536" y="6237312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132856"/>
            <a:ext cx="5314950" cy="40767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652120" y="5949280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Create J2EE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“Select a wizard”: Web &gt;Dynamic Web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“Next”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67544" y="6093296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76872"/>
            <a:ext cx="3773219" cy="37444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555776" y="3789040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679</Words>
  <Application>Microsoft Office PowerPoint</Application>
  <PresentationFormat>如螢幕大小 (4:3)</PresentationFormat>
  <Paragraphs>186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4 First App</vt:lpstr>
      <vt:lpstr>4 First App</vt:lpstr>
      <vt:lpstr>4.1 Install Eclipse J2EE</vt:lpstr>
      <vt:lpstr>4.1 Install Eclipse J2EE</vt:lpstr>
      <vt:lpstr>4.1 Install Eclipse J2EE</vt:lpstr>
      <vt:lpstr>4.2 Create J2EE Project</vt:lpstr>
      <vt:lpstr>4.2 Create J2EE Project</vt:lpstr>
      <vt:lpstr>4.2 Create J2EE Project</vt:lpstr>
      <vt:lpstr>4.2 Create J2EE Project</vt:lpstr>
      <vt:lpstr>4.2 Create J2EE Project</vt:lpstr>
      <vt:lpstr>4.2 Create J2EE Project</vt:lpstr>
      <vt:lpstr>4.2 Create J2EE Project</vt:lpstr>
      <vt:lpstr>4.2 Create J2EE Project</vt:lpstr>
      <vt:lpstr>4.2 Create J2EE Project</vt:lpstr>
      <vt:lpstr>4.2 Create J2EE Project</vt:lpstr>
      <vt:lpstr>4.2 Create J2EE Project</vt:lpstr>
      <vt:lpstr>4.2 Create J2EE Project</vt:lpstr>
      <vt:lpstr>4.3 Create Java Code</vt:lpstr>
      <vt:lpstr>4.3 Create Java Code</vt:lpstr>
      <vt:lpstr>4.3 Create Java Code</vt:lpstr>
      <vt:lpstr>4.3 Create Java Code</vt:lpstr>
      <vt:lpstr>4.3 Create Java Code</vt:lpstr>
      <vt:lpstr>4.3 Create Java Code</vt:lpstr>
      <vt:lpstr>4.3 Create Java Code</vt:lpstr>
      <vt:lpstr>4.4 Create pom.xml</vt:lpstr>
      <vt:lpstr>4.4 Create pom.xml</vt:lpstr>
      <vt:lpstr>4.5 Deploy Program</vt:lpstr>
      <vt:lpstr>4.5 Deploy Program</vt:lpstr>
      <vt:lpstr>4.5 Deploy Program</vt:lpstr>
      <vt:lpstr>4.6 Run Program</vt:lpstr>
      <vt:lpstr>4.5 Deploy Program</vt:lpstr>
      <vt:lpstr>4.5 Deploy Program</vt:lpstr>
      <vt:lpstr>4.5 Deploy Program</vt:lpstr>
      <vt:lpstr>4.5 Deploy Program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282</cp:revision>
  <dcterms:created xsi:type="dcterms:W3CDTF">2018-09-28T16:40:41Z</dcterms:created>
  <dcterms:modified xsi:type="dcterms:W3CDTF">2018-10-18T05:50:55Z</dcterms:modified>
</cp:coreProperties>
</file>