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RESTful Home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</a:t>
            </a:r>
            <a:r>
              <a:rPr lang="en-US" altLang="zh-TW" b="1" dirty="0" smtClean="0">
                <a:solidFill>
                  <a:srgbClr val="FFFF00"/>
                </a:solidFill>
              </a:rPr>
              <a:t>RESTful Home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RESTful</a:t>
            </a:r>
            <a:r>
              <a:rPr lang="en-US" altLang="zh-TW" dirty="0" smtClean="0"/>
              <a:t> Web Services are basically REST Architecture based Web Services.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REST Architecture everything is a resource.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RESTful </a:t>
            </a:r>
            <a:r>
              <a:rPr lang="en-US" altLang="zh-TW" dirty="0" smtClean="0"/>
              <a:t>web services are light weight, highly scalable and maintainable and are very commonly used to create APIs for web-based </a:t>
            </a:r>
            <a:r>
              <a:rPr lang="en-US" altLang="zh-TW" dirty="0" smtClean="0"/>
              <a:t>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Prerequisites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Java, HTML</a:t>
            </a:r>
            <a:r>
              <a:rPr lang="en-US" altLang="zh-TW" dirty="0" smtClean="0">
                <a:solidFill>
                  <a:schemeClr val="tx1"/>
                </a:solidFill>
              </a:rPr>
              <a:t>, CSS, </a:t>
            </a:r>
            <a:r>
              <a:rPr lang="en-US" altLang="zh-TW" dirty="0" smtClean="0">
                <a:solidFill>
                  <a:schemeClr val="tx1"/>
                </a:solidFill>
              </a:rPr>
              <a:t>AJAX.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dirty="0" smtClean="0"/>
          </a:p>
          <a:p>
            <a:pPr algn="l"/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https://www.tutorialspoint.com/restful/restful_introduction.htm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1 RESTful Home</vt:lpstr>
      <vt:lpstr>1 RESTful Home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154</cp:revision>
  <dcterms:created xsi:type="dcterms:W3CDTF">2018-09-28T16:40:41Z</dcterms:created>
  <dcterms:modified xsi:type="dcterms:W3CDTF">2018-10-17T04:18:14Z</dcterms:modified>
</cp:coreProperties>
</file>