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588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 RESTful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RESTful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What is REST architecture?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REST stands for REpresentational State Transfer.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REST is web standards based architecture and uses HTTP Protocol.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It revolves around resource where every component is a resource and a resource is accessed by a common interface using HTTP standard methods.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REST was first introduced by Roy Fielding in 2000.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REST architecture, a REST Server simply provides access to resources and REST client accesses and modifies the resources.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Here each resource is identified by URIs/global IDs.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REST uses various representation to represent a resource like text, JSON, XML.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JSON is the most popular one.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dirty="0" smtClean="0"/>
          </a:p>
          <a:p>
            <a:pPr algn="l"/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https://www.tutorialspoint.com/restful/restful_introduction.htm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RESTful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HTTP methods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following four HTTP methods are commonly used in REST based architecture.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GET</a:t>
            </a:r>
            <a:r>
              <a:rPr lang="en-US" altLang="zh-TW" dirty="0" smtClean="0">
                <a:solidFill>
                  <a:schemeClr val="tx1"/>
                </a:solidFill>
              </a:rPr>
              <a:t> − Provides a read only access to a resource.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POST</a:t>
            </a:r>
            <a:r>
              <a:rPr lang="en-US" altLang="zh-TW" dirty="0" smtClean="0">
                <a:solidFill>
                  <a:schemeClr val="tx1"/>
                </a:solidFill>
              </a:rPr>
              <a:t> − Used to create a new resource.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DELETE</a:t>
            </a:r>
            <a:r>
              <a:rPr lang="en-US" altLang="zh-TW" dirty="0" smtClean="0">
                <a:solidFill>
                  <a:schemeClr val="tx1"/>
                </a:solidFill>
              </a:rPr>
              <a:t> − Used to remove a resource.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PUT</a:t>
            </a:r>
            <a:r>
              <a:rPr lang="en-US" altLang="zh-TW" dirty="0" smtClean="0">
                <a:solidFill>
                  <a:schemeClr val="tx1"/>
                </a:solidFill>
              </a:rPr>
              <a:t> − Used to update a existing resource or create a new resource.</a:t>
            </a:r>
          </a:p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Note: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GET, DELETE, PUT are idempotent. POST is non-idempotent.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https://www.tutorialspoint.com/restful/restful_introduction.htm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RESTful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Introduction to </a:t>
            </a:r>
            <a:r>
              <a:rPr lang="en-US" altLang="zh-TW" b="1" dirty="0" err="1" smtClean="0"/>
              <a:t>RESTFul</a:t>
            </a:r>
            <a:r>
              <a:rPr lang="en-US" altLang="zh-TW" b="1" dirty="0" smtClean="0"/>
              <a:t> web services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 web service is a collection of open protocols and standards used for exchanging data between applications or systems.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Software applications written in various programming languages and running on various platforms can use web services to exchange data over computer networks like the Internet in a manner similar to inter-process communication on a single computer. This interoperability (e.g., between Java and Python, or Windows and Linux applications) is due to the use of open standards.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Web services based on REST Architecture are known as RESTful web services. These web services uses HTTP methods to implement the concept of REST architecture.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 RESTful web service usually defines a URI (Uniform Resource Identifier), a service provides resource representation, such as, JSON and set of HTTP Methods.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https://www.tutorialspoint.com/restful/restful_introduction.htm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2.1 Create RESTful Services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789040"/>
            <a:ext cx="2371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Create RESTful Services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next chapters, we will create a web service for user management with following functionalities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https://www.tutorialspoint.com/restful/restful_introduction.htm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2204864"/>
          <a:ext cx="806489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2522347"/>
                <a:gridCol w="1043946"/>
                <a:gridCol w="1296144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No</a:t>
                      </a:r>
                      <a:r>
                        <a:rPr lang="en-US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URI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HTTP 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POST body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Result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/UserService/users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GET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empty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Show list of all the users.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/UserService/addUser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POST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JSON String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Add details of new user.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/UserService/getUser/:id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GET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empty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Show details of a user.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382</Words>
  <Application>Microsoft Office PowerPoint</Application>
  <PresentationFormat>如螢幕大小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2 RESTful Introduction</vt:lpstr>
      <vt:lpstr>2 RESTful Introduction</vt:lpstr>
      <vt:lpstr>2 RESTful Introduction</vt:lpstr>
      <vt:lpstr>2 RESTful Introduction</vt:lpstr>
      <vt:lpstr>2.1 Create RESTful Services</vt:lpstr>
      <vt:lpstr>2.1 Create RESTful Services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176</cp:revision>
  <dcterms:created xsi:type="dcterms:W3CDTF">2018-09-28T16:40:41Z</dcterms:created>
  <dcterms:modified xsi:type="dcterms:W3CDTF">2018-10-17T04:42:01Z</dcterms:modified>
</cp:coreProperties>
</file>