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88" r:id="rId6"/>
    <p:sldId id="287" r:id="rId7"/>
    <p:sldId id="286" r:id="rId8"/>
    <p:sldId id="289" r:id="rId9"/>
    <p:sldId id="290" r:id="rId10"/>
    <p:sldId id="291" r:id="rId11"/>
    <p:sldId id="284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9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1: </a:t>
            </a:r>
            <a:r>
              <a:rPr lang="en-US" altLang="zh-TW" b="1" dirty="0" smtClean="0">
                <a:solidFill>
                  <a:srgbClr val="7030A0"/>
                </a:solidFill>
              </a:rPr>
              <a:t>Introduction to Django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Introduction</a:t>
            </a:r>
            <a:endParaRPr lang="en-US" altLang="zh-TW" sz="2000" b="1" dirty="0" smtClean="0"/>
          </a:p>
          <a:p>
            <a:r>
              <a:rPr lang="en-US" sz="1200" b="1" i="1" dirty="0" smtClean="0"/>
              <a:t>https://www.tutorialspoint.com/django/django_basics.htm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708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are few advantages of using Django which can be listed out here: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Object-Relational Mapping (ORM) Support</a:t>
            </a:r>
            <a:r>
              <a:rPr lang="en-US" altLang="zh-TW" sz="2000" dirty="0" smtClean="0"/>
              <a:t> − Django provides a bridge between the data model and the database engine, and supports a large set of database systems including MySQL, Oracle, </a:t>
            </a:r>
            <a:r>
              <a:rPr lang="en-US" altLang="zh-TW" sz="2000" dirty="0" err="1" smtClean="0"/>
              <a:t>Postgres</a:t>
            </a:r>
            <a:r>
              <a:rPr lang="en-US" altLang="zh-TW" sz="2000" dirty="0" smtClean="0"/>
              <a:t>, etc. Django also supports </a:t>
            </a:r>
            <a:r>
              <a:rPr lang="en-US" altLang="zh-TW" sz="2000" dirty="0" err="1" smtClean="0"/>
              <a:t>NoSQL</a:t>
            </a:r>
            <a:r>
              <a:rPr lang="en-US" altLang="zh-TW" sz="2000" dirty="0" smtClean="0"/>
              <a:t> database through Django-</a:t>
            </a:r>
            <a:r>
              <a:rPr lang="en-US" altLang="zh-TW" sz="2000" dirty="0" err="1" smtClean="0"/>
              <a:t>nonrel</a:t>
            </a:r>
            <a:r>
              <a:rPr lang="en-US" altLang="zh-TW" sz="2000" dirty="0" smtClean="0"/>
              <a:t> fork. For now, the only </a:t>
            </a:r>
            <a:r>
              <a:rPr lang="en-US" altLang="zh-TW" sz="2000" dirty="0" err="1" smtClean="0"/>
              <a:t>NoSQL</a:t>
            </a:r>
            <a:r>
              <a:rPr lang="en-US" altLang="zh-TW" sz="2000" dirty="0" smtClean="0"/>
              <a:t> databases supported are </a:t>
            </a:r>
            <a:r>
              <a:rPr lang="en-US" altLang="zh-TW" sz="2000" dirty="0" err="1" smtClean="0"/>
              <a:t>MongoDB</a:t>
            </a:r>
            <a:r>
              <a:rPr lang="en-US" altLang="zh-TW" sz="2000" dirty="0" smtClean="0"/>
              <a:t> and </a:t>
            </a:r>
            <a:r>
              <a:rPr lang="en-US" altLang="zh-TW" sz="2000" dirty="0" err="1" smtClean="0"/>
              <a:t>google</a:t>
            </a:r>
            <a:r>
              <a:rPr lang="en-US" altLang="zh-TW" sz="2000" dirty="0" smtClean="0"/>
              <a:t> app engine.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Multilingual Support</a:t>
            </a:r>
            <a:r>
              <a:rPr lang="en-US" altLang="zh-TW" sz="2000" dirty="0" smtClean="0"/>
              <a:t> − Django supports multilingual websites through its built-in internationalization system. So you can develop your website, which would support multiple languages.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Framework Support</a:t>
            </a:r>
            <a:r>
              <a:rPr lang="en-US" altLang="zh-TW" sz="2000" dirty="0" smtClean="0"/>
              <a:t> − Django has built-in support for Ajax, RSS, Caching and various other frameworks.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Administration GUI</a:t>
            </a:r>
            <a:r>
              <a:rPr lang="en-US" altLang="zh-TW" sz="2000" dirty="0" smtClean="0"/>
              <a:t> − </a:t>
            </a:r>
            <a:r>
              <a:rPr lang="en-US" altLang="zh-TW" sz="2000" dirty="0" err="1" smtClean="0"/>
              <a:t>Django</a:t>
            </a:r>
            <a:r>
              <a:rPr lang="en-US" altLang="zh-TW" sz="2000" dirty="0" smtClean="0"/>
              <a:t> provides a nice ready-to-use user interface for administrative activities.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Development Environment</a:t>
            </a:r>
            <a:r>
              <a:rPr lang="en-US" altLang="zh-TW" sz="2000" dirty="0" smtClean="0"/>
              <a:t> − Django comes with a lightweight web server to facilitate end-to-end application development and testing.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Django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Django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https://www.tutorialspoint.com/django/index.htm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is a web development framework that assists in building and maintaining quality web applications.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helps eliminate repetitive tasks making the development process an easy and time saving experience.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is a registered trademark of the Django Software Foundation, and is licensed under BSD License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pPr>
              <a:tabLst>
                <a:tab pos="3657600" algn="l"/>
              </a:tabLst>
            </a:pP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Introduction to Django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Introduction</a:t>
            </a:r>
            <a:endParaRPr lang="en-US" altLang="zh-TW" sz="2000" b="1" dirty="0" smtClean="0"/>
          </a:p>
          <a:p>
            <a:r>
              <a:rPr lang="en-US" sz="1200" b="1" i="1" dirty="0" smtClean="0"/>
              <a:t>https://www.tutorialspoint.com/django/django_basics.htm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</a:t>
            </a:r>
            <a:r>
              <a:rPr lang="en-US" altLang="zh-TW" sz="2000" dirty="0" smtClean="0"/>
              <a:t>is a high-level Python web framework that encourages rapid development and clean, pragmatic design. Django makes it easier to build better web apps quickly and with less </a:t>
            </a:r>
            <a:r>
              <a:rPr lang="en-US" altLang="zh-TW" sz="2000" dirty="0" smtClean="0"/>
              <a:t>code.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Note</a:t>
            </a:r>
            <a:r>
              <a:rPr lang="en-US" altLang="zh-TW" sz="2000" dirty="0" smtClean="0"/>
              <a:t> − Django is a registered trademark of the Django Software Foundation, and is licensed under BSD </a:t>
            </a:r>
            <a:r>
              <a:rPr lang="en-US" altLang="zh-TW" sz="2000" dirty="0" smtClean="0"/>
              <a:t>License.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Django History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en-US" altLang="zh-TW" sz="3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History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Introduction</a:t>
            </a:r>
            <a:endParaRPr lang="en-US" altLang="zh-TW" sz="2000" b="1" dirty="0" smtClean="0"/>
          </a:p>
          <a:p>
            <a:r>
              <a:rPr lang="en-US" sz="1200" b="1" i="1" dirty="0" smtClean="0"/>
              <a:t>https://www.tutorialspoint.com/django/django_basics.htm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2003</a:t>
            </a:r>
            <a:r>
              <a:rPr lang="en-US" altLang="zh-TW" sz="2000" dirty="0" smtClean="0"/>
              <a:t> − Started by Adrian </a:t>
            </a:r>
            <a:r>
              <a:rPr lang="en-US" altLang="zh-TW" sz="2000" dirty="0" err="1" smtClean="0"/>
              <a:t>Holovaty</a:t>
            </a:r>
            <a:r>
              <a:rPr lang="en-US" altLang="zh-TW" sz="2000" dirty="0" smtClean="0"/>
              <a:t> and Simon </a:t>
            </a:r>
            <a:r>
              <a:rPr lang="en-US" altLang="zh-TW" sz="2000" dirty="0" err="1" smtClean="0"/>
              <a:t>Willison</a:t>
            </a:r>
            <a:r>
              <a:rPr lang="en-US" altLang="zh-TW" sz="2000" dirty="0" smtClean="0"/>
              <a:t> as an internal project at the Lawrence Journal-World </a:t>
            </a:r>
            <a:r>
              <a:rPr lang="en-US" altLang="zh-TW" sz="2000" dirty="0" smtClean="0"/>
              <a:t>newspaper.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2005</a:t>
            </a:r>
            <a:r>
              <a:rPr lang="en-US" altLang="zh-TW" sz="2000" dirty="0" smtClean="0"/>
              <a:t> − Released July 2005 and named it Django, after the jazz guitarist Django </a:t>
            </a:r>
            <a:r>
              <a:rPr lang="en-US" altLang="zh-TW" sz="2000" dirty="0" smtClean="0"/>
              <a:t>Reinhardt.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2005</a:t>
            </a:r>
            <a:r>
              <a:rPr lang="en-US" altLang="zh-TW" sz="2000" dirty="0" smtClean="0"/>
              <a:t> − Mature enough to handle several high-traffic </a:t>
            </a:r>
            <a:r>
              <a:rPr lang="en-US" altLang="zh-TW" sz="2000" dirty="0" smtClean="0"/>
              <a:t>sites.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Current</a:t>
            </a:r>
            <a:r>
              <a:rPr lang="en-US" altLang="zh-TW" sz="2000" dirty="0" smtClean="0"/>
              <a:t> − Django is now an open source project with contributors across the world.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Django Design Philosophy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Django Design Philosophy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Introduction</a:t>
            </a:r>
            <a:endParaRPr lang="en-US" altLang="zh-TW" sz="2000" b="1" dirty="0" smtClean="0"/>
          </a:p>
          <a:p>
            <a:r>
              <a:rPr lang="en-US" sz="1200" b="1" i="1" dirty="0" smtClean="0"/>
              <a:t>https://www.tutorialspoint.com/django/django_basics.htm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</a:t>
            </a:r>
            <a:r>
              <a:rPr lang="en-US" altLang="zh-TW" sz="2000" dirty="0" smtClean="0"/>
              <a:t>comes with the following design philosophies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Loosely </a:t>
            </a:r>
            <a:r>
              <a:rPr lang="en-US" altLang="zh-TW" sz="2000" b="1" dirty="0" smtClean="0"/>
              <a:t>Coupled</a:t>
            </a:r>
            <a:r>
              <a:rPr lang="en-US" altLang="zh-TW" sz="2000" dirty="0" smtClean="0"/>
              <a:t> − Django aims to make each element of its stack independent of the </a:t>
            </a:r>
            <a:r>
              <a:rPr lang="en-US" altLang="zh-TW" sz="2000" dirty="0" smtClean="0"/>
              <a:t>others.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Less </a:t>
            </a:r>
            <a:r>
              <a:rPr lang="en-US" altLang="zh-TW" sz="2000" b="1" dirty="0" smtClean="0"/>
              <a:t>Coding</a:t>
            </a:r>
            <a:r>
              <a:rPr lang="en-US" altLang="zh-TW" sz="2000" dirty="0" smtClean="0"/>
              <a:t> − Less code so in turn a quick </a:t>
            </a:r>
            <a:r>
              <a:rPr lang="en-US" altLang="zh-TW" sz="2000" dirty="0" smtClean="0"/>
              <a:t>development.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Don't </a:t>
            </a:r>
            <a:r>
              <a:rPr lang="en-US" altLang="zh-TW" sz="2000" b="1" dirty="0" smtClean="0"/>
              <a:t>Repeat Yourself (DRY)</a:t>
            </a:r>
            <a:r>
              <a:rPr lang="en-US" altLang="zh-TW" sz="2000" dirty="0" smtClean="0"/>
              <a:t> − Everything should be developed only in exactly one place instead of repeating it again and </a:t>
            </a:r>
            <a:r>
              <a:rPr lang="en-US" altLang="zh-TW" sz="2000" dirty="0" smtClean="0"/>
              <a:t>again.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Fast </a:t>
            </a:r>
            <a:r>
              <a:rPr lang="en-US" altLang="zh-TW" sz="2000" b="1" dirty="0" smtClean="0"/>
              <a:t>Development</a:t>
            </a:r>
            <a:r>
              <a:rPr lang="en-US" altLang="zh-TW" sz="2000" dirty="0" smtClean="0"/>
              <a:t> − </a:t>
            </a:r>
            <a:r>
              <a:rPr lang="en-US" altLang="zh-TW" sz="2000" dirty="0" err="1" smtClean="0"/>
              <a:t>Django's</a:t>
            </a:r>
            <a:r>
              <a:rPr lang="en-US" altLang="zh-TW" sz="2000" dirty="0" smtClean="0"/>
              <a:t> philosophy is to do all it can to facilitate hyper-fast </a:t>
            </a:r>
            <a:r>
              <a:rPr lang="en-US" altLang="zh-TW" sz="2000" dirty="0" smtClean="0"/>
              <a:t>development.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Clean </a:t>
            </a:r>
            <a:r>
              <a:rPr lang="en-US" altLang="zh-TW" sz="2000" b="1" dirty="0" smtClean="0"/>
              <a:t>Design</a:t>
            </a:r>
            <a:r>
              <a:rPr lang="en-US" altLang="zh-TW" sz="2000" dirty="0" smtClean="0"/>
              <a:t> − Django strictly maintains a clean design throughout its own code and makes it easy to follow best web-development practices.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Django Advantage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4211</TotalTime>
  <Words>201</Words>
  <Application>Microsoft Office PowerPoint</Application>
  <PresentationFormat>如螢幕大小 (4:3)</PresentationFormat>
  <Paragraphs>59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Theme</vt:lpstr>
      <vt:lpstr>Facet</vt:lpstr>
      <vt:lpstr>投影片 1</vt:lpstr>
      <vt:lpstr>投影片 2</vt:lpstr>
      <vt:lpstr>1 Introduction to Django </vt:lpstr>
      <vt:lpstr>1 Introduction to Django</vt:lpstr>
      <vt:lpstr>投影片 5</vt:lpstr>
      <vt:lpstr>1.1 Django History</vt:lpstr>
      <vt:lpstr>投影片 7</vt:lpstr>
      <vt:lpstr>1.2 Django Design Philosophy</vt:lpstr>
      <vt:lpstr>投影片 9</vt:lpstr>
      <vt:lpstr>1.3 Django Advantage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448</cp:revision>
  <dcterms:created xsi:type="dcterms:W3CDTF">2015-10-11T19:53:33Z</dcterms:created>
  <dcterms:modified xsi:type="dcterms:W3CDTF">2017-01-31T17:16:09Z</dcterms:modified>
</cp:coreProperties>
</file>