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3" r:id="rId13"/>
    <p:sldId id="294" r:id="rId14"/>
    <p:sldId id="291" r:id="rId15"/>
    <p:sldId id="292" r:id="rId16"/>
    <p:sldId id="295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6" autoAdjust="0"/>
    <p:restoredTop sz="94660"/>
  </p:normalViewPr>
  <p:slideViewPr>
    <p:cSldViewPr snapToGrid="0">
      <p:cViewPr>
        <p:scale>
          <a:sx n="66" d="100"/>
          <a:sy n="66" d="100"/>
        </p:scale>
        <p:origin x="-45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appengine/articles/django-nonrel" TargetMode="External"/><Relationship Id="rId3" Type="http://schemas.openxmlformats.org/officeDocument/2006/relationships/hyperlink" Target="http://www.mysql.com/" TargetMode="External"/><Relationship Id="rId7" Type="http://schemas.openxmlformats.org/officeDocument/2006/relationships/hyperlink" Target="https://django-mongodb-engine.readthedocs.org/en/late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index.html" TargetMode="External"/><Relationship Id="rId5" Type="http://schemas.openxmlformats.org/officeDocument/2006/relationships/hyperlink" Target="http://www.sqlite.org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postgresql.org/" TargetMode="Externa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Python/Django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2: Setup Django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Install Database: MongoDB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Django</a:t>
            </a:r>
            <a:r>
              <a:rPr lang="en-US" altLang="zh-TW" sz="2000" dirty="0" smtClean="0"/>
              <a:t> supports several major database engines and you can set up any of them based on your comfort.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>
                <a:hlinkClick r:id="rId3"/>
              </a:rPr>
              <a:t>MySQL (http://www.mysql.com/)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>
                <a:hlinkClick r:id="rId4"/>
              </a:rPr>
              <a:t>PostgreSQL</a:t>
            </a:r>
            <a:r>
              <a:rPr lang="en-US" altLang="zh-TW" sz="2000" dirty="0" smtClean="0">
                <a:hlinkClick r:id="rId4"/>
              </a:rPr>
              <a:t> (http://www.postgresql.org/)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>
                <a:hlinkClick r:id="rId5"/>
              </a:rPr>
              <a:t>SQLite</a:t>
            </a:r>
            <a:r>
              <a:rPr lang="en-US" altLang="zh-TW" sz="2000" dirty="0" smtClean="0">
                <a:hlinkClick r:id="rId5"/>
              </a:rPr>
              <a:t> 3 (http://www.sqlite.org/)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>
                <a:hlinkClick r:id="rId6"/>
              </a:rPr>
              <a:t>Oracle (http://www.oracle.com/)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>
                <a:hlinkClick r:id="rId7"/>
              </a:rPr>
              <a:t>MongoDb</a:t>
            </a:r>
            <a:r>
              <a:rPr lang="en-US" altLang="zh-TW" sz="2000" dirty="0" smtClean="0">
                <a:hlinkClick r:id="rId7"/>
              </a:rPr>
              <a:t> (https://django-mongodb-engine.readthedocs.org)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>
                <a:hlinkClick r:id="rId8"/>
              </a:rPr>
              <a:t>GoogleAppEngine</a:t>
            </a:r>
            <a:r>
              <a:rPr lang="en-US" altLang="zh-TW" sz="2000" dirty="0" smtClean="0">
                <a:hlinkClick r:id="rId8"/>
              </a:rPr>
              <a:t> </a:t>
            </a:r>
            <a:r>
              <a:rPr lang="en-US" altLang="zh-TW" sz="2000" dirty="0" err="1" smtClean="0">
                <a:hlinkClick r:id="rId8"/>
              </a:rPr>
              <a:t>Datastore</a:t>
            </a:r>
            <a:r>
              <a:rPr lang="en-US" altLang="zh-TW" sz="2000" dirty="0" smtClean="0">
                <a:hlinkClick r:id="rId8"/>
              </a:rPr>
              <a:t> (https://cloud.google.com/appengine/articles/django-nonrel)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Check </a:t>
            </a:r>
            <a:r>
              <a:rPr lang="en-US" altLang="zh-TW" sz="2000" dirty="0" err="1" smtClean="0"/>
              <a:t>mongoD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936170" y="4404949"/>
            <a:ext cx="6335486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where mongo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where </a:t>
            </a:r>
            <a:r>
              <a:rPr lang="en-US" altLang="zh-TW" sz="2000" dirty="0" err="1" smtClean="0"/>
              <a:t>mongod</a:t>
            </a:r>
            <a:endParaRPr lang="en-US" altLang="zh-TW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31950" y="5375728"/>
            <a:ext cx="3848100" cy="838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Install Database: MongoDB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Open a terminal.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Server </a:t>
            </a:r>
            <a:r>
              <a:rPr lang="en-US" altLang="zh-TW" sz="2000" dirty="0" err="1" smtClean="0"/>
              <a:t>mongod</a:t>
            </a:r>
            <a:r>
              <a:rPr lang="en-US" altLang="zh-TW" sz="2000" dirty="0" smtClean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1349828" y="1966550"/>
            <a:ext cx="508000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mongod</a:t>
            </a:r>
            <a:endParaRPr lang="en-US" altLang="zh-TW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5314" y="2465566"/>
            <a:ext cx="5093153" cy="38624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Install Database: MongoDB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Open another terminal.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Client mongo.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Check mongo version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1110342" y="2329407"/>
            <a:ext cx="6088744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mongo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^C (Control-C)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mongo -version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2589" y="3484110"/>
            <a:ext cx="6115050" cy="1457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Verify Web Server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Verify Web Server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comes with a lightweight web server for developing and testing applications. This server is pre-configured to work with Django, and more importantly, it restarts whenever you modify the code.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However, Django does support Apache and other popular web servers such as </a:t>
            </a:r>
            <a:r>
              <a:rPr lang="en-US" altLang="zh-TW" sz="2000" dirty="0" err="1" smtClean="0"/>
              <a:t>Lighttpd</a:t>
            </a:r>
            <a:r>
              <a:rPr lang="en-US" altLang="zh-TW" sz="2000" dirty="0" smtClean="0"/>
              <a:t>. </a:t>
            </a:r>
            <a:endParaRPr lang="en-US" altLang="zh-TW" sz="200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We </a:t>
            </a:r>
            <a:r>
              <a:rPr lang="en-US" altLang="zh-TW" sz="2000" dirty="0" smtClean="0"/>
              <a:t>will discuss both the approaches in coming chapters while working with different </a:t>
            </a:r>
            <a:r>
              <a:rPr lang="en-US" altLang="zh-TW" sz="2000" smtClean="0"/>
              <a:t>examples.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Verify Web Server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Check Web Server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878112" y="1719806"/>
            <a:ext cx="633548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where tomcat7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868" y="2334759"/>
            <a:ext cx="546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Setup Django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Setup Django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development environment consists of installing and setting up </a:t>
            </a:r>
            <a:r>
              <a:rPr lang="en-US" altLang="zh-TW" sz="2000" b="1" dirty="0" smtClean="0"/>
              <a:t>Python, Django</a:t>
            </a:r>
            <a:r>
              <a:rPr lang="en-US" altLang="zh-TW" sz="2000" dirty="0" smtClean="0"/>
              <a:t>, and a </a:t>
            </a:r>
            <a:r>
              <a:rPr lang="en-US" altLang="zh-TW" sz="2000" b="1" dirty="0" smtClean="0"/>
              <a:t>Database System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Since Django deals with </a:t>
            </a:r>
            <a:r>
              <a:rPr lang="en-US" altLang="zh-TW" sz="2000" b="1" dirty="0" smtClean="0"/>
              <a:t>web application</a:t>
            </a:r>
            <a:r>
              <a:rPr lang="en-US" altLang="zh-TW" sz="2000" dirty="0" smtClean="0"/>
              <a:t>, it's worth mentioning that you would need a </a:t>
            </a:r>
            <a:r>
              <a:rPr lang="en-US" altLang="zh-TW" sz="2000" b="1" dirty="0" smtClean="0"/>
              <a:t>web server setup </a:t>
            </a:r>
            <a:r>
              <a:rPr lang="en-US" altLang="zh-TW" sz="2000" dirty="0" smtClean="0"/>
              <a:t>as well.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Verify Python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Verify </a:t>
            </a:r>
            <a:r>
              <a:rPr lang="en-US" altLang="zh-TW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Pyhton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is written in 100% pure Python code, so you'll need to install Python on your system.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Latest Django version requires Python 2.6.5 or higher.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68399" y="2343920"/>
            <a:ext cx="5609772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where python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--version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&gt;&gt;&gt;  exit 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1122" y="3745819"/>
            <a:ext cx="6134100" cy="1514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Install Django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Install Django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Install </a:t>
            </a:r>
            <a:r>
              <a:rPr lang="en-US" altLang="zh-TW" sz="2000" dirty="0" err="1" smtClean="0"/>
              <a:t>danjgo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907142" y="1603692"/>
            <a:ext cx="633548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pip install django</a:t>
            </a:r>
            <a:endParaRPr lang="en-US" altLang="zh-TW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461" y="2109108"/>
            <a:ext cx="5762625" cy="3162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Install Django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8811" y="2170112"/>
            <a:ext cx="5314950" cy="1095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68400" y="1647235"/>
            <a:ext cx="633548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-c “import </a:t>
            </a:r>
            <a:r>
              <a:rPr lang="en-US" altLang="zh-TW" sz="2000" dirty="0" err="1" smtClean="0"/>
              <a:t>djano</a:t>
            </a:r>
            <a:r>
              <a:rPr lang="en-US" altLang="zh-TW" sz="2000" dirty="0" smtClean="0"/>
              <a:t>; print (</a:t>
            </a:r>
            <a:r>
              <a:rPr lang="en-US" altLang="zh-TW" sz="2000" dirty="0" err="1" smtClean="0"/>
              <a:t>django.get_version</a:t>
            </a:r>
            <a:r>
              <a:rPr lang="en-US" altLang="zh-TW" sz="2000" dirty="0" smtClean="0"/>
              <a:t>())”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24971" y="1110206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Check the </a:t>
            </a:r>
            <a:r>
              <a:rPr lang="en-US" altLang="zh-TW" sz="2000" dirty="0" err="1" smtClean="0"/>
              <a:t>Django</a:t>
            </a:r>
            <a:r>
              <a:rPr lang="en-US" altLang="zh-TW" sz="2000" dirty="0" smtClean="0"/>
              <a:t> installation.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90171" y="3396207"/>
            <a:ext cx="633548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&gt;&gt;&gt; import </a:t>
            </a:r>
            <a:r>
              <a:rPr lang="en-US" altLang="zh-TW" sz="2000" dirty="0" err="1" smtClean="0"/>
              <a:t>django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&gt;&gt;&gt; </a:t>
            </a:r>
            <a:r>
              <a:rPr lang="en-US" altLang="zh-TW" sz="2000" dirty="0" err="1" smtClean="0"/>
              <a:t>django.VERSION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&gt;&gt;&gt; print (</a:t>
            </a:r>
            <a:r>
              <a:rPr lang="en-US" altLang="zh-TW" sz="2000" dirty="0" err="1" smtClean="0"/>
              <a:t>django.get_version</a:t>
            </a:r>
            <a:r>
              <a:rPr lang="en-US" altLang="zh-TW" sz="2000" dirty="0" smtClean="0"/>
              <a:t>())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5161" y="4788353"/>
            <a:ext cx="6115050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Install Database: MongoDB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4280</TotalTime>
  <Words>426</Words>
  <Application>Microsoft Office PowerPoint</Application>
  <PresentationFormat>如螢幕大小 (4:3)</PresentationFormat>
  <Paragraphs>100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Office Theme</vt:lpstr>
      <vt:lpstr>Facet</vt:lpstr>
      <vt:lpstr>投影片 1</vt:lpstr>
      <vt:lpstr>投影片 2</vt:lpstr>
      <vt:lpstr>2 Setup Django </vt:lpstr>
      <vt:lpstr>投影片 4</vt:lpstr>
      <vt:lpstr>2.1 Verify Pyhton</vt:lpstr>
      <vt:lpstr>投影片 6</vt:lpstr>
      <vt:lpstr>2.2 Install Django</vt:lpstr>
      <vt:lpstr>2.2 Install Django</vt:lpstr>
      <vt:lpstr>投影片 9</vt:lpstr>
      <vt:lpstr>2.3 Install Database: MongoDB</vt:lpstr>
      <vt:lpstr>2.3 Install Database: MongoDB</vt:lpstr>
      <vt:lpstr>2.3 Install Database: MongoDB</vt:lpstr>
      <vt:lpstr>投影片 13</vt:lpstr>
      <vt:lpstr>2.4 Verify Web Server</vt:lpstr>
      <vt:lpstr>2.4 Verify Web Server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487</cp:revision>
  <dcterms:created xsi:type="dcterms:W3CDTF">2015-10-11T19:53:33Z</dcterms:created>
  <dcterms:modified xsi:type="dcterms:W3CDTF">2017-03-12T22:48:14Z</dcterms:modified>
</cp:coreProperties>
</file>