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2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3: Create </a:t>
            </a:r>
            <a:r>
              <a:rPr lang="en-US" altLang="zh-TW" b="1" dirty="0" smtClean="0">
                <a:solidFill>
                  <a:srgbClr val="7030A0"/>
                </a:solidFill>
              </a:rPr>
              <a:t>Django Project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Your </a:t>
            </a:r>
            <a:r>
              <a:rPr lang="en-US" altLang="zh-TW" sz="2000" dirty="0" smtClean="0"/>
              <a:t>project is set up in the subfolder myproject/settings.py.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some important options you might need to set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98284" y="2082663"/>
            <a:ext cx="3106057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DEBUG = True</a:t>
            </a:r>
            <a:endParaRPr lang="en-US" altLang="zh-TW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4817" y="2064884"/>
            <a:ext cx="3400425" cy="1857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39486" y="1139235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option lets you set if your project is in debug mode or not.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Debug </a:t>
            </a:r>
            <a:r>
              <a:rPr lang="en-US" altLang="zh-TW" sz="2000" dirty="0" smtClean="0"/>
              <a:t>mode lets you get more information about your project's error.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Never </a:t>
            </a:r>
            <a:r>
              <a:rPr lang="en-US" altLang="zh-TW" sz="2000" dirty="0" smtClean="0"/>
              <a:t>set it to ‘True’ for a live project.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However</a:t>
            </a:r>
            <a:r>
              <a:rPr lang="en-US" altLang="zh-TW" sz="2000" dirty="0" smtClean="0"/>
              <a:t>, this has to be set to ‘True’ if you want the Django light server to serve static files.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Do </a:t>
            </a:r>
            <a:r>
              <a:rPr lang="en-US" altLang="zh-TW" sz="2000" dirty="0" smtClean="0"/>
              <a:t>it only in the development mode.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7541" y="3309119"/>
            <a:ext cx="3418116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DATABASES = {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'default</a:t>
            </a:r>
            <a:r>
              <a:rPr lang="en-US" altLang="zh-TW" sz="1400" dirty="0" smtClean="0"/>
              <a:t>': {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'ENGINE</a:t>
            </a:r>
            <a:r>
              <a:rPr lang="en-US" altLang="zh-TW" sz="1400" dirty="0" smtClean="0"/>
              <a:t>': 'django.db.backends.sqlite3',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'NAME</a:t>
            </a:r>
            <a:r>
              <a:rPr lang="en-US" altLang="zh-TW" sz="1400" dirty="0" smtClean="0"/>
              <a:t>': 'database.sql', 'USER': '',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'PASSWORD</a:t>
            </a:r>
            <a:r>
              <a:rPr lang="en-US" altLang="zh-TW" sz="1400" dirty="0" smtClean="0"/>
              <a:t>': '',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'HOST</a:t>
            </a:r>
            <a:r>
              <a:rPr lang="en-US" altLang="zh-TW" sz="1400" dirty="0" smtClean="0"/>
              <a:t>': '',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'PORT</a:t>
            </a:r>
            <a:r>
              <a:rPr lang="en-US" altLang="zh-TW" sz="1400" dirty="0" smtClean="0"/>
              <a:t>': '',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}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8447" y="3277734"/>
            <a:ext cx="4810125" cy="2276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39486" y="1139235"/>
            <a:ext cx="8577942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Database </a:t>
            </a:r>
            <a:r>
              <a:rPr lang="en-US" altLang="zh-TW" sz="2000" dirty="0" smtClean="0"/>
              <a:t>is set in the ‘Database’ dictionary.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example above is for </a:t>
            </a:r>
            <a:r>
              <a:rPr lang="en-US" altLang="zh-TW" sz="2000" dirty="0" err="1" smtClean="0"/>
              <a:t>SQLite</a:t>
            </a:r>
            <a:r>
              <a:rPr lang="en-US" altLang="zh-TW" sz="2000" dirty="0" smtClean="0"/>
              <a:t> engine. As stated earlier, Django also </a:t>
            </a:r>
            <a:r>
              <a:rPr lang="en-US" altLang="zh-TW" sz="2000" dirty="0" smtClean="0"/>
              <a:t>supports: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MySQL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django.db.backends.mysql</a:t>
            </a:r>
            <a:r>
              <a:rPr lang="en-US" altLang="zh-TW" sz="2000" dirty="0" smtClean="0"/>
              <a:t>)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PostGreSQL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/>
              <a:t>django.db.backends.postgresql_psycopg2)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Oracle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django.db.backends.oracle</a:t>
            </a:r>
            <a:r>
              <a:rPr lang="en-US" altLang="zh-TW" sz="2000" dirty="0" smtClean="0"/>
              <a:t>) and </a:t>
            </a:r>
            <a:r>
              <a:rPr lang="en-US" altLang="zh-TW" sz="2000" dirty="0" err="1" smtClean="0"/>
              <a:t>NoSQL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DB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MongoDB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django_mongodb_engine</a:t>
            </a:r>
            <a:r>
              <a:rPr lang="en-US" altLang="zh-TW" sz="2000" dirty="0" smtClean="0"/>
              <a:t>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setting any new engine, make sure you have the correct db driver </a:t>
            </a:r>
            <a:r>
              <a:rPr lang="en-US" altLang="zh-TW" sz="2000" dirty="0" smtClean="0"/>
              <a:t>installed.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also set others options like: TIME_ZONE, LANGUAGE_CODE, </a:t>
            </a:r>
            <a:r>
              <a:rPr lang="en-US" altLang="zh-TW" sz="2000" dirty="0" smtClean="0"/>
              <a:t>TEMPLATE…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39486" y="1139235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</a:t>
            </a:r>
            <a:r>
              <a:rPr lang="en-US" altLang="zh-TW" sz="2000" dirty="0" smtClean="0"/>
              <a:t>that your project is created and configured make sure it's working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168398" y="1589989"/>
            <a:ext cx="36938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python manage.py </a:t>
            </a:r>
            <a:r>
              <a:rPr lang="en-US" altLang="zh-TW" dirty="0" err="1" smtClean="0"/>
              <a:t>runserver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663" y="4437970"/>
            <a:ext cx="6162675" cy="1552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290286" y="2075406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will get something like the following on running the above code </a:t>
            </a:r>
            <a:endParaRPr lang="en-US" altLang="zh-TW" sz="2000" dirty="0"/>
          </a:p>
        </p:txBody>
      </p:sp>
      <p:sp>
        <p:nvSpPr>
          <p:cNvPr id="14" name="TextBox 1"/>
          <p:cNvSpPr txBox="1"/>
          <p:nvPr/>
        </p:nvSpPr>
        <p:spPr>
          <a:xfrm>
            <a:off x="986968" y="2613248"/>
            <a:ext cx="6545947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Validating models...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0 </a:t>
            </a:r>
            <a:r>
              <a:rPr lang="en-US" altLang="zh-TW" dirty="0" smtClean="0"/>
              <a:t>errors found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September </a:t>
            </a:r>
            <a:r>
              <a:rPr lang="en-US" altLang="zh-TW" dirty="0" smtClean="0"/>
              <a:t>03, 2015 - 11:41:50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Django </a:t>
            </a:r>
            <a:r>
              <a:rPr lang="en-US" altLang="zh-TW" dirty="0" smtClean="0"/>
              <a:t>version 1.6.11, using settings '</a:t>
            </a:r>
            <a:r>
              <a:rPr lang="en-US" altLang="zh-TW" dirty="0" err="1" smtClean="0"/>
              <a:t>myproject.settings</a:t>
            </a:r>
            <a:r>
              <a:rPr lang="en-US" altLang="zh-TW" dirty="0" smtClean="0"/>
              <a:t>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Starting </a:t>
            </a:r>
            <a:r>
              <a:rPr lang="en-US" altLang="zh-TW" dirty="0" smtClean="0"/>
              <a:t>development server at http://127.0.0.1:8000/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Quit </a:t>
            </a:r>
            <a:r>
              <a:rPr lang="en-US" altLang="zh-TW" dirty="0" smtClean="0"/>
              <a:t>the server with CONTROL-C.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Setup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39486" y="1139235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Your project maybe not work properly.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First, run “python manage.py migrate”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The, run “</a:t>
            </a:r>
            <a:r>
              <a:rPr lang="en-US" altLang="zh-TW" sz="2000" dirty="0" smtClean="0"/>
              <a:t>python manage.py </a:t>
            </a:r>
            <a:r>
              <a:rPr lang="en-US" altLang="zh-TW" sz="2000" dirty="0" err="1" smtClean="0"/>
              <a:t>runserver</a:t>
            </a:r>
            <a:r>
              <a:rPr lang="en-US" altLang="zh-TW" sz="2000" dirty="0" smtClean="0"/>
              <a:t>”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081311" y="2199589"/>
            <a:ext cx="3693888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python manage.py </a:t>
            </a:r>
            <a:r>
              <a:rPr lang="en-US" altLang="zh-TW" dirty="0" smtClean="0"/>
              <a:t>migrate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pytho</a:t>
            </a:r>
            <a:r>
              <a:rPr lang="en-US" altLang="zh-TW" dirty="0" smtClean="0"/>
              <a:t> manage.py </a:t>
            </a:r>
            <a:r>
              <a:rPr lang="en-US" altLang="zh-TW" dirty="0" err="1" smtClean="0"/>
              <a:t>runserver</a:t>
            </a:r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420" y="2974749"/>
            <a:ext cx="5324475" cy="3114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Create Project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that we have installed Django, let's start using it.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Django, every web app you want to create is called a project; and a project is a sum of applications.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application is a set of code files relying on the MVT (Model-View-Template) pattern.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example let's say we want to build a website, the website is our project and, the forum, news, contact engine are applications.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This </a:t>
            </a:r>
            <a:r>
              <a:rPr lang="en-US" altLang="zh-TW" sz="2000" dirty="0" smtClean="0"/>
              <a:t>structure makes it easier to move an application between projects since every application is independent.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Project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Whether </a:t>
            </a:r>
            <a:r>
              <a:rPr lang="en-US" altLang="zh-TW" sz="2000" dirty="0" smtClean="0"/>
              <a:t>you are on Windows or Linux, just get a terminal or a </a:t>
            </a:r>
            <a:r>
              <a:rPr lang="en-US" altLang="zh-TW" sz="2000" b="1" dirty="0" err="1" smtClean="0"/>
              <a:t>cmd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prompt and type “</a:t>
            </a:r>
            <a:r>
              <a:rPr lang="en-US" altLang="zh-TW" sz="2000" dirty="0" err="1" smtClean="0"/>
              <a:t>django</a:t>
            </a:r>
            <a:r>
              <a:rPr lang="en-US" altLang="zh-TW" sz="2000" dirty="0" smtClean="0"/>
              <a:t>-admin </a:t>
            </a:r>
            <a:r>
              <a:rPr lang="en-US" altLang="zh-TW" sz="2000" dirty="0" err="1" smtClean="0"/>
              <a:t>startproject</a:t>
            </a:r>
            <a:r>
              <a:rPr lang="en-US" altLang="zh-TW" sz="2000" dirty="0" smtClean="0"/>
              <a:t> &lt;project-name&gt;”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61143" y="2082663"/>
            <a:ext cx="516708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django-admin </a:t>
            </a:r>
            <a:r>
              <a:rPr lang="en-US" altLang="zh-TW" sz="2000" dirty="0" err="1" smtClean="0"/>
              <a:t>startproject</a:t>
            </a:r>
            <a:r>
              <a:rPr lang="en-US" altLang="zh-TW" sz="2000" dirty="0" smtClean="0"/>
              <a:t> myproject</a:t>
            </a:r>
            <a:endParaRPr lang="en-US" altLang="zh-TW" sz="20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350" y="2633209"/>
            <a:ext cx="4943475" cy="1533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Project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</a:t>
            </a:r>
            <a:r>
              <a:rPr lang="en-US" altLang="zh-TW" sz="2000" dirty="0" smtClean="0"/>
              <a:t>avigate </a:t>
            </a:r>
            <a:r>
              <a:rPr lang="en-US" altLang="zh-TW" sz="2000" dirty="0" smtClean="0"/>
              <a:t>to the place you want your project to be created, then use this </a:t>
            </a:r>
            <a:r>
              <a:rPr lang="en-US" altLang="zh-TW" sz="2000" dirty="0" smtClean="0"/>
              <a:t>code.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9073" y="2018393"/>
            <a:ext cx="5381625" cy="1485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9258" y="3607659"/>
            <a:ext cx="5233306" cy="16968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849088" y="1930262"/>
            <a:ext cx="2140855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myproject</a:t>
            </a:r>
            <a:r>
              <a:rPr lang="en-US" altLang="zh-TW" sz="2000" dirty="0" smtClean="0"/>
              <a:t>/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manage.py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myproject</a:t>
            </a:r>
            <a:r>
              <a:rPr lang="en-US" altLang="zh-TW" sz="2000" dirty="0" smtClean="0"/>
              <a:t>/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__</a:t>
            </a:r>
            <a:r>
              <a:rPr lang="en-US" altLang="zh-TW" sz="2000" dirty="0" err="1" smtClean="0"/>
              <a:t>init__.py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settings.py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urls.py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wsgi.py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Project Structure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Project Structure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4107543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“</a:t>
            </a:r>
            <a:r>
              <a:rPr lang="en-US" altLang="zh-TW" sz="2000" dirty="0" err="1" smtClean="0"/>
              <a:t>myproject</a:t>
            </a:r>
            <a:r>
              <a:rPr lang="en-US" altLang="zh-TW" sz="2000" dirty="0" smtClean="0"/>
              <a:t>” folder is just your project container, it actually contains two </a:t>
            </a:r>
            <a:r>
              <a:rPr lang="en-US" altLang="zh-TW" sz="2000" dirty="0" smtClean="0"/>
              <a:t>elements: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manage.py</a:t>
            </a:r>
            <a:r>
              <a:rPr lang="en-US" altLang="zh-TW" sz="2000" dirty="0" smtClean="0"/>
              <a:t> − This file is kind of your project local django-admin for interacting with your project via command line (start the development server, sync db...).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get a full list of command accessible via </a:t>
            </a:r>
            <a:r>
              <a:rPr lang="en-US" altLang="zh-TW" sz="2000" b="1" dirty="0" smtClean="0"/>
              <a:t>manage.py </a:t>
            </a:r>
            <a:r>
              <a:rPr lang="en-US" altLang="zh-TW" sz="2000" dirty="0" smtClean="0"/>
              <a:t>you can use the </a:t>
            </a:r>
            <a:r>
              <a:rPr lang="en-US" altLang="zh-TW" sz="2000" dirty="0" smtClean="0"/>
              <a:t>code.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96684" y="5043577"/>
            <a:ext cx="3106057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manage.py help</a:t>
            </a:r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7486" y="1099883"/>
            <a:ext cx="4339769" cy="44760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Project Structure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https://www.tutorialspoint.com/django/django_creating_project.htm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b="1" dirty="0" smtClean="0"/>
              <a:t> </a:t>
            </a:r>
            <a:r>
              <a:rPr lang="en-US" altLang="zh-TW" sz="2000" b="1" dirty="0" smtClean="0"/>
              <a:t>“myproject” subfolder</a:t>
            </a:r>
            <a:r>
              <a:rPr lang="en-US" altLang="zh-TW" sz="2000" dirty="0" smtClean="0"/>
              <a:t> − This folder is the actual python package of your project.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project folder </a:t>
            </a:r>
            <a:r>
              <a:rPr lang="en-US" altLang="zh-TW" sz="2000" dirty="0" smtClean="0"/>
              <a:t>contains four </a:t>
            </a:r>
            <a:r>
              <a:rPr lang="en-US" altLang="zh-TW" sz="2000" dirty="0" smtClean="0"/>
              <a:t>files: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</a:t>
            </a:r>
            <a:r>
              <a:rPr lang="en-US" altLang="zh-TW" sz="2000" b="1" dirty="0" err="1" smtClean="0"/>
              <a:t>init__.py</a:t>
            </a:r>
            <a:r>
              <a:rPr lang="en-US" altLang="zh-TW" sz="2000" dirty="0" smtClean="0"/>
              <a:t> − Just for python, treat this folder as </a:t>
            </a:r>
            <a:r>
              <a:rPr lang="en-US" altLang="zh-TW" sz="2000" dirty="0" smtClean="0"/>
              <a:t>package.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settings.py</a:t>
            </a:r>
            <a:r>
              <a:rPr lang="en-US" altLang="zh-TW" sz="2000" dirty="0" smtClean="0"/>
              <a:t> − As the name indicates, your project </a:t>
            </a:r>
            <a:r>
              <a:rPr lang="en-US" altLang="zh-TW" sz="2000" dirty="0" smtClean="0"/>
              <a:t>settings.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urls.py</a:t>
            </a:r>
            <a:r>
              <a:rPr lang="en-US" altLang="zh-TW" sz="2000" dirty="0" smtClean="0"/>
              <a:t> − All links of your project and the function to call. A kind of </a:t>
            </a:r>
            <a:r>
              <a:rPr lang="en-US" altLang="zh-TW" sz="2000" dirty="0" err="1" smtClean="0"/>
              <a:t>ToC</a:t>
            </a:r>
            <a:r>
              <a:rPr lang="en-US" altLang="zh-TW" sz="2000" dirty="0" smtClean="0"/>
              <a:t> of your </a:t>
            </a:r>
            <a:r>
              <a:rPr lang="en-US" altLang="zh-TW" sz="2000" dirty="0" smtClean="0"/>
              <a:t>project.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wsgi.py</a:t>
            </a:r>
            <a:r>
              <a:rPr lang="en-US" altLang="zh-TW" sz="2000" dirty="0" smtClean="0"/>
              <a:t> − If you need to deploy your project over </a:t>
            </a:r>
            <a:r>
              <a:rPr lang="en-US" altLang="zh-TW" sz="2000" b="1" dirty="0" smtClean="0"/>
              <a:t>WSGI (Web Server Gateway Interface)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4613</TotalTime>
  <Words>614</Words>
  <Application>Microsoft Office PowerPoint</Application>
  <PresentationFormat>如螢幕大小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Theme</vt:lpstr>
      <vt:lpstr>Facet</vt:lpstr>
      <vt:lpstr>投影片 1</vt:lpstr>
      <vt:lpstr>投影片 2</vt:lpstr>
      <vt:lpstr>3 Create Django Project</vt:lpstr>
      <vt:lpstr>投影片 4</vt:lpstr>
      <vt:lpstr>3.1 Create Project</vt:lpstr>
      <vt:lpstr>3.1 Create Project</vt:lpstr>
      <vt:lpstr>投影片 7</vt:lpstr>
      <vt:lpstr>3.2 Project Structure</vt:lpstr>
      <vt:lpstr>3.2 Project Structure</vt:lpstr>
      <vt:lpstr>投影片 10</vt:lpstr>
      <vt:lpstr>3.3 Setup Project</vt:lpstr>
      <vt:lpstr>3.3 Setup Project</vt:lpstr>
      <vt:lpstr>3.3 Setup Project</vt:lpstr>
      <vt:lpstr>3.3 Setup Project</vt:lpstr>
      <vt:lpstr>3.3 Setup Project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525</cp:revision>
  <dcterms:created xsi:type="dcterms:W3CDTF">2015-10-11T19:53:33Z</dcterms:created>
  <dcterms:modified xsi:type="dcterms:W3CDTF">2017-02-09T20:31:30Z</dcterms:modified>
</cp:coreProperties>
</file>