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2"/>
  </p:notesMasterIdLst>
  <p:sldIdLst>
    <p:sldId id="256" r:id="rId3"/>
    <p:sldId id="257" r:id="rId4"/>
    <p:sldId id="258" r:id="rId5"/>
    <p:sldId id="285" r:id="rId6"/>
    <p:sldId id="284" r:id="rId7"/>
    <p:sldId id="286" r:id="rId8"/>
    <p:sldId id="287" r:id="rId9"/>
    <p:sldId id="288" r:id="rId10"/>
    <p:sldId id="28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66" d="100"/>
          <a:sy n="66" d="100"/>
        </p:scale>
        <p:origin x="-29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Python/Django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4: Create Django Application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9697" y="4397828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Create Django Application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9697" y="4397828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Create Django Application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https://www.tutorialspoint.com/django/django_apps_life_cycle.htm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 project is a sum of many applications.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Every application has an objective and can be reused into another project, like the contact form on a website can be an application, and can be reused for others.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See it as a module of your project.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 Create Application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9697" y="4397828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 Create Application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https://www.tutorialspoint.com/django/django_apps_life_cycle.htm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assume you are in your project folder. In our main “myproject” folder, the same folder than manage.py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33715" y="2097178"/>
            <a:ext cx="5167085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python manage.py </a:t>
            </a:r>
            <a:r>
              <a:rPr lang="en-US" altLang="zh-TW" sz="2000" dirty="0" err="1" smtClean="0"/>
              <a:t>startapp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myapp</a:t>
            </a:r>
            <a:endParaRPr lang="en-US" altLang="zh-TW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2991" y="3934506"/>
            <a:ext cx="5476875" cy="21240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25778" y="2673577"/>
            <a:ext cx="5095875" cy="11334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 Create Application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https://www.tutorialspoint.com/django/django_apps_life_cycle.htm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554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just created </a:t>
            </a:r>
            <a:r>
              <a:rPr lang="en-US" altLang="zh-TW" sz="2000" dirty="0" err="1" smtClean="0"/>
              <a:t>myapp</a:t>
            </a:r>
            <a:r>
              <a:rPr lang="en-US" altLang="zh-TW" sz="2000" dirty="0" smtClean="0"/>
              <a:t> application and like project, Django create a “</a:t>
            </a:r>
            <a:r>
              <a:rPr lang="en-US" altLang="zh-TW" sz="2000" dirty="0" err="1" smtClean="0"/>
              <a:t>myapp</a:t>
            </a:r>
            <a:r>
              <a:rPr lang="en-US" altLang="zh-TW" sz="2000" dirty="0" smtClean="0"/>
              <a:t>” folder with the application structure.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__</a:t>
            </a:r>
            <a:r>
              <a:rPr lang="en-US" altLang="zh-TW" sz="2000" b="1" dirty="0" err="1" smtClean="0"/>
              <a:t>init__.py</a:t>
            </a:r>
            <a:r>
              <a:rPr lang="en-US" altLang="zh-TW" sz="2000" dirty="0" smtClean="0"/>
              <a:t> − Just to make sure python handles this folder as a package.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admin.py</a:t>
            </a:r>
            <a:r>
              <a:rPr lang="en-US" altLang="zh-TW" sz="2000" dirty="0" smtClean="0"/>
              <a:t> − This file helps you make the app modifiable in the admin interface.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models.py</a:t>
            </a:r>
            <a:r>
              <a:rPr lang="en-US" altLang="zh-TW" sz="2000" dirty="0" smtClean="0"/>
              <a:t> − This is where all the application models are stored.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tests.py</a:t>
            </a:r>
            <a:r>
              <a:rPr lang="en-US" altLang="zh-TW" sz="2000" dirty="0" smtClean="0"/>
              <a:t> − This is where your unit tests are.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views.py</a:t>
            </a:r>
            <a:r>
              <a:rPr lang="en-US" altLang="zh-TW" sz="2000" dirty="0" smtClean="0"/>
              <a:t> − This is where your application views are.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769258" y="3882434"/>
            <a:ext cx="2670627" cy="19389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err="1" smtClean="0"/>
              <a:t>myapp</a:t>
            </a:r>
            <a:r>
              <a:rPr lang="en-US" altLang="zh-TW" sz="2000" dirty="0" smtClean="0"/>
              <a:t>/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__</a:t>
            </a:r>
            <a:r>
              <a:rPr lang="en-US" altLang="zh-TW" sz="2000" dirty="0" err="1" smtClean="0"/>
              <a:t>init__.py</a:t>
            </a:r>
            <a:r>
              <a:rPr lang="en-US" altLang="zh-TW" sz="2000" dirty="0" smtClean="0"/>
              <a:t>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admin.py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models.py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tests.py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views.py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2538" y="3882346"/>
            <a:ext cx="4810125" cy="22574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 Project Knows Your Application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9697" y="4397828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 Get Project Know Your Application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https://www.tutorialspoint.com/django/django_apps_life_cycle.htm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At this stage we have our "</a:t>
            </a:r>
            <a:r>
              <a:rPr lang="en-US" altLang="zh-TW" sz="2000" dirty="0" err="1" smtClean="0"/>
              <a:t>myapp</a:t>
            </a:r>
            <a:r>
              <a:rPr lang="en-US" altLang="zh-TW" sz="2000" dirty="0" smtClean="0"/>
              <a:t>" application, now we need to register it with our Django project "myproject".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To do so, update INSTALLED_APPS list in the settings.py file of your project (add your app name) :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319316" y="3461520"/>
            <a:ext cx="339634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INSTALLED_APPS =  [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'</a:t>
            </a:r>
            <a:r>
              <a:rPr lang="en-US" altLang="zh-TW" dirty="0" err="1" smtClean="0"/>
              <a:t>django.contrib.admin</a:t>
            </a:r>
            <a:r>
              <a:rPr lang="en-US" altLang="zh-TW" dirty="0" smtClean="0"/>
              <a:t>',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'</a:t>
            </a:r>
            <a:r>
              <a:rPr lang="en-US" altLang="zh-TW" dirty="0" err="1" smtClean="0"/>
              <a:t>django.contrib.auth</a:t>
            </a:r>
            <a:r>
              <a:rPr lang="en-US" altLang="zh-TW" dirty="0" smtClean="0"/>
              <a:t>',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'</a:t>
            </a:r>
            <a:r>
              <a:rPr lang="en-US" altLang="zh-TW" dirty="0" err="1" smtClean="0"/>
              <a:t>django.contrib.contenttypes</a:t>
            </a:r>
            <a:r>
              <a:rPr lang="en-US" altLang="zh-TW" dirty="0" smtClean="0"/>
              <a:t>',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'</a:t>
            </a:r>
            <a:r>
              <a:rPr lang="en-US" altLang="zh-TW" dirty="0" err="1" smtClean="0"/>
              <a:t>django.contrib.sessions</a:t>
            </a:r>
            <a:r>
              <a:rPr lang="en-US" altLang="zh-TW" dirty="0" smtClean="0"/>
              <a:t>',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'</a:t>
            </a:r>
            <a:r>
              <a:rPr lang="en-US" altLang="zh-TW" dirty="0" err="1" smtClean="0"/>
              <a:t>django.contrib.messages</a:t>
            </a:r>
            <a:r>
              <a:rPr lang="en-US" altLang="zh-TW" dirty="0" smtClean="0"/>
              <a:t>',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'</a:t>
            </a:r>
            <a:r>
              <a:rPr lang="en-US" altLang="zh-TW" dirty="0" err="1" smtClean="0"/>
              <a:t>django.contrib.staticfiles</a:t>
            </a:r>
            <a:r>
              <a:rPr lang="en-US" altLang="zh-TW" dirty="0" smtClean="0"/>
              <a:t>',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'</a:t>
            </a:r>
            <a:r>
              <a:rPr lang="en-US" altLang="zh-TW" dirty="0" err="1" smtClean="0"/>
              <a:t>myapp</a:t>
            </a:r>
            <a:r>
              <a:rPr lang="en-US" altLang="zh-TW" dirty="0" smtClean="0"/>
              <a:t>',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]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9971" y="3439887"/>
            <a:ext cx="4944715" cy="272256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384629" y="2510834"/>
            <a:ext cx="3396341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$ </a:t>
            </a:r>
            <a:r>
              <a:rPr lang="en-US" altLang="zh-TW" dirty="0" err="1" smtClean="0"/>
              <a:t>cd</a:t>
            </a:r>
            <a:r>
              <a:rPr lang="en-US" altLang="zh-TW" dirty="0" smtClean="0"/>
              <a:t> myproject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$ notepad++ settings.py</a:t>
            </a:r>
          </a:p>
        </p:txBody>
      </p:sp>
      <p:sp>
        <p:nvSpPr>
          <p:cNvPr id="12" name="矩形 11"/>
          <p:cNvSpPr/>
          <p:nvPr/>
        </p:nvSpPr>
        <p:spPr>
          <a:xfrm>
            <a:off x="4746170" y="5762172"/>
            <a:ext cx="711201" cy="1886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492170" y="4709886"/>
            <a:ext cx="1008744" cy="1959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87827" y="5450115"/>
            <a:ext cx="863602" cy="2685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77370" y="3512458"/>
            <a:ext cx="1669144" cy="2612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4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4632</TotalTime>
  <Words>269</Words>
  <Application>Microsoft Office PowerPoint</Application>
  <PresentationFormat>如螢幕大小 (4:3)</PresentationFormat>
  <Paragraphs>61</Paragraphs>
  <Slides>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1" baseType="lpstr">
      <vt:lpstr>Office Theme</vt:lpstr>
      <vt:lpstr>Facet</vt:lpstr>
      <vt:lpstr>投影片 1</vt:lpstr>
      <vt:lpstr>投影片 2</vt:lpstr>
      <vt:lpstr>4 Create Django Application</vt:lpstr>
      <vt:lpstr>投影片 4</vt:lpstr>
      <vt:lpstr>4.1 Create Application</vt:lpstr>
      <vt:lpstr>4.1 Create Application</vt:lpstr>
      <vt:lpstr>投影片 7</vt:lpstr>
      <vt:lpstr>4.2 Get Project Know Your Application</vt:lpstr>
      <vt:lpstr>投影片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548</cp:revision>
  <dcterms:created xsi:type="dcterms:W3CDTF">2015-10-11T19:53:33Z</dcterms:created>
  <dcterms:modified xsi:type="dcterms:W3CDTF">2017-02-09T21:38:37Z</dcterms:modified>
</cp:coreProperties>
</file>