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7"/>
  </p:notesMasterIdLst>
  <p:sldIdLst>
    <p:sldId id="256" r:id="rId3"/>
    <p:sldId id="257" r:id="rId4"/>
    <p:sldId id="258" r:id="rId5"/>
    <p:sldId id="284" r:id="rId6"/>
    <p:sldId id="285" r:id="rId7"/>
    <p:sldId id="286" r:id="rId8"/>
    <p:sldId id="287" r:id="rId9"/>
    <p:sldId id="288" r:id="rId10"/>
    <p:sldId id="289" r:id="rId11"/>
    <p:sldId id="293" r:id="rId12"/>
    <p:sldId id="291" r:id="rId13"/>
    <p:sldId id="290" r:id="rId14"/>
    <p:sldId id="292" r:id="rId15"/>
    <p:sldId id="28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 autoAdjust="0"/>
    <p:restoredTop sz="94660"/>
  </p:normalViewPr>
  <p:slideViewPr>
    <p:cSldViewPr snapToGrid="0">
      <p:cViewPr>
        <p:scale>
          <a:sx n="66" d="100"/>
          <a:sy n="66" d="100"/>
        </p:scale>
        <p:origin x="-29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://127.0.0.1:8000/admi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Python/Django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5: Admin Interface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9697" y="4397828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 Start Admin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https://www.tutorialspoint.com/django/django_admin_interface.htm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Open browser and enter “http://127.0.0.1:8000”</a:t>
            </a:r>
            <a:endParaRPr lang="en-US" altLang="zh-TW" sz="20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804308"/>
            <a:ext cx="8077200" cy="25527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 Start Admin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https://www.tutorialspoint.com/django/django_admin_interface.htm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384629" y="1081176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Open browser.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And your admin interface is accessible at: </a:t>
            </a:r>
            <a:r>
              <a:rPr lang="en-US" altLang="zh-TW" sz="2000" dirty="0" smtClean="0">
                <a:hlinkClick r:id="rId4"/>
              </a:rPr>
              <a:t>http://127.0.0.1:8000/admin/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Type user name: “</a:t>
            </a:r>
            <a:r>
              <a:rPr lang="en-US" altLang="zh-TW" sz="2000" dirty="0" err="1" smtClean="0"/>
              <a:t>pchen</a:t>
            </a:r>
            <a:r>
              <a:rPr lang="en-US" altLang="zh-TW" sz="2000" dirty="0" smtClean="0"/>
              <a:t>”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Password: “Pc1997=</a:t>
            </a:r>
            <a:r>
              <a:rPr lang="en-US" altLang="zh-TW" sz="2000" dirty="0" err="1" smtClean="0"/>
              <a:t>ch</a:t>
            </a:r>
            <a:r>
              <a:rPr lang="en-US" altLang="zh-TW" sz="2000" dirty="0" smtClean="0"/>
              <a:t>”</a:t>
            </a:r>
            <a:endParaRPr lang="en-US" altLang="zh-TW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09485" y="2520480"/>
            <a:ext cx="6081485" cy="36968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 Start Admin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https://www.tutorialspoint.com/django/django_admin_interface.htm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384629" y="1081176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Once connected with your </a:t>
            </a:r>
            <a:r>
              <a:rPr lang="en-US" altLang="zh-TW" sz="2000" dirty="0" err="1" smtClean="0"/>
              <a:t>superuser</a:t>
            </a:r>
            <a:r>
              <a:rPr lang="en-US" altLang="zh-TW" sz="2000" dirty="0" smtClean="0"/>
              <a:t> account, you will see the following screen:</a:t>
            </a:r>
            <a:endParaRPr lang="en-US" altLang="zh-TW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7698" y="1915886"/>
            <a:ext cx="6120239" cy="393586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 Start Admin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https://www.tutorialspoint.com/django/django_admin_interface.htm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384629" y="1081176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That interface will let you administrate Django groups and users, and all registered models in your app. </a:t>
            </a:r>
            <a:endParaRPr lang="en-US" altLang="zh-TW" sz="200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smtClean="0"/>
              <a:t>The </a:t>
            </a:r>
            <a:r>
              <a:rPr lang="en-US" altLang="zh-TW" sz="2000" dirty="0" smtClean="0"/>
              <a:t>interface gives you the ability to do at least the "CRUD" (Create, Read, Update, Delete) operations on your models.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5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Admin Interface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9697" y="4397828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Admin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https://www.tutorialspoint.com/django/django_admin_interface.htm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Django provides a ready-to-use user interface for administrative activities.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all know how an admin interface is important for a web project.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Django automatically generates admin UI based on your project models.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 Start Admin Interface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9697" y="4397828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 Start Admin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https://www.tutorialspoint.com/django/django_admin_interface.htm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Admin interface depends on the </a:t>
            </a:r>
            <a:r>
              <a:rPr lang="en-US" altLang="zh-TW" sz="2000" dirty="0" err="1" smtClean="0"/>
              <a:t>django.countrib</a:t>
            </a:r>
            <a:r>
              <a:rPr lang="en-US" altLang="zh-TW" sz="2000" dirty="0" smtClean="0"/>
              <a:t> module.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To have it working you need to make sure some modules are imported in the INSTALLED_APPS and MIDDLEWARE_CLASSES tuples of the myproject/settings.py file.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For INSTALLED_APPS make sure you have</a:t>
            </a:r>
            <a:endParaRPr lang="en-US" altLang="zh-TW" sz="20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885374" y="2880950"/>
            <a:ext cx="304799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600" dirty="0" smtClean="0"/>
              <a:t>INSTALLED_APPS = [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'</a:t>
            </a:r>
            <a:r>
              <a:rPr lang="en-US" altLang="zh-TW" sz="1600" dirty="0" err="1" smtClean="0"/>
              <a:t>django.contrib.admin</a:t>
            </a:r>
            <a:r>
              <a:rPr lang="en-US" altLang="zh-TW" sz="1600" dirty="0" smtClean="0"/>
              <a:t>',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'</a:t>
            </a:r>
            <a:r>
              <a:rPr lang="en-US" altLang="zh-TW" sz="1600" dirty="0" err="1" smtClean="0"/>
              <a:t>django.contrib.auth</a:t>
            </a:r>
            <a:r>
              <a:rPr lang="en-US" altLang="zh-TW" sz="1600" dirty="0" smtClean="0"/>
              <a:t>',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'</a:t>
            </a:r>
            <a:r>
              <a:rPr lang="en-US" altLang="zh-TW" sz="1600" dirty="0" err="1" smtClean="0"/>
              <a:t>django.contrib.contenttypes</a:t>
            </a:r>
            <a:r>
              <a:rPr lang="en-US" altLang="zh-TW" sz="1600" dirty="0" smtClean="0"/>
              <a:t>',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'</a:t>
            </a:r>
            <a:r>
              <a:rPr lang="en-US" altLang="zh-TW" sz="1600" dirty="0" err="1" smtClean="0"/>
              <a:t>django.contrib.sessions</a:t>
            </a:r>
            <a:r>
              <a:rPr lang="en-US" altLang="zh-TW" sz="1600" dirty="0" smtClean="0"/>
              <a:t>',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'</a:t>
            </a:r>
            <a:r>
              <a:rPr lang="en-US" altLang="zh-TW" sz="1600" dirty="0" err="1" smtClean="0"/>
              <a:t>django.contrib.messages</a:t>
            </a:r>
            <a:r>
              <a:rPr lang="en-US" altLang="zh-TW" sz="1600" dirty="0" smtClean="0"/>
              <a:t>',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'</a:t>
            </a:r>
            <a:r>
              <a:rPr lang="en-US" altLang="zh-TW" sz="1600" dirty="0" err="1" smtClean="0"/>
              <a:t>django.contrib.staticfiles</a:t>
            </a:r>
            <a:r>
              <a:rPr lang="en-US" altLang="zh-TW" sz="1600" dirty="0" smtClean="0"/>
              <a:t>',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'</a:t>
            </a:r>
            <a:r>
              <a:rPr lang="en-US" altLang="zh-TW" sz="1600" dirty="0" err="1" smtClean="0"/>
              <a:t>myapp</a:t>
            </a:r>
            <a:r>
              <a:rPr lang="en-US" altLang="zh-TW" sz="1600" dirty="0" smtClean="0"/>
              <a:t>',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]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27752" y="2916691"/>
            <a:ext cx="3362325" cy="18954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 Start Admin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https://www.tutorialspoint.com/django/django_admin_interface.htm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For MIDDLEWARE_CLASSES:</a:t>
            </a:r>
            <a:endParaRPr lang="en-US" altLang="zh-TW" sz="20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653144" y="1690779"/>
            <a:ext cx="496388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400" dirty="0" smtClean="0"/>
              <a:t>MIDDLEWARE_CLASSES = [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'</a:t>
            </a:r>
            <a:r>
              <a:rPr lang="en-US" altLang="zh-TW" sz="1400" dirty="0" err="1" smtClean="0"/>
              <a:t>django.contrib.sessions.middleware.SessionMiddleware</a:t>
            </a:r>
            <a:r>
              <a:rPr lang="en-US" altLang="zh-TW" sz="1400" dirty="0" smtClean="0"/>
              <a:t>',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'</a:t>
            </a:r>
            <a:r>
              <a:rPr lang="en-US" altLang="zh-TW" sz="1400" dirty="0" err="1" smtClean="0"/>
              <a:t>django.middleware.common.CommonMiddleware</a:t>
            </a:r>
            <a:r>
              <a:rPr lang="en-US" altLang="zh-TW" sz="1400" dirty="0" smtClean="0"/>
              <a:t>',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'</a:t>
            </a:r>
            <a:r>
              <a:rPr lang="en-US" altLang="zh-TW" sz="1400" dirty="0" err="1" smtClean="0"/>
              <a:t>django.middleware.csrf.CsrfViewMiddleware</a:t>
            </a:r>
            <a:r>
              <a:rPr lang="en-US" altLang="zh-TW" sz="1400" dirty="0" smtClean="0"/>
              <a:t>',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'</a:t>
            </a:r>
            <a:r>
              <a:rPr lang="en-US" altLang="zh-TW" sz="1400" dirty="0" err="1" smtClean="0"/>
              <a:t>django.contrib.auth.middleware.AuthenticationMiddleware</a:t>
            </a:r>
            <a:r>
              <a:rPr lang="en-US" altLang="zh-TW" sz="1400" dirty="0" smtClean="0"/>
              <a:t>',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'</a:t>
            </a:r>
            <a:r>
              <a:rPr lang="en-US" altLang="zh-TW" sz="1400" dirty="0" err="1" smtClean="0"/>
              <a:t>django.contrib.messages.middleware.MessageMiddleware</a:t>
            </a:r>
            <a:r>
              <a:rPr lang="en-US" altLang="zh-TW" sz="1400" dirty="0" smtClean="0"/>
              <a:t>',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'</a:t>
            </a:r>
            <a:r>
              <a:rPr lang="en-US" altLang="zh-TW" sz="1400" dirty="0" err="1" smtClean="0"/>
              <a:t>django.middleware.clickjacking.XFrameOptionsMiddleware</a:t>
            </a:r>
            <a:r>
              <a:rPr lang="en-US" altLang="zh-TW" sz="1400" dirty="0" smtClean="0"/>
              <a:t>',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]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91406" y="3968070"/>
            <a:ext cx="5248275" cy="14763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2757715" y="4296229"/>
            <a:ext cx="4397829" cy="10595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907144" y="1937657"/>
            <a:ext cx="4477656" cy="12845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stCxn id="12" idx="2"/>
            <a:endCxn id="11" idx="0"/>
          </p:cNvCxnSpPr>
          <p:nvPr/>
        </p:nvCxnSpPr>
        <p:spPr>
          <a:xfrm>
            <a:off x="3145972" y="3222170"/>
            <a:ext cx="1810658" cy="1074059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 Start Admin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https://www.tutorialspoint.com/django/django_admin_interface.htm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Before launching your server, to access your Admin Interface, you need to initiate the database. </a:t>
            </a:r>
            <a:endParaRPr lang="en-US" altLang="zh-TW" sz="20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"/>
          <p:cNvSpPr txBox="1"/>
          <p:nvPr/>
        </p:nvSpPr>
        <p:spPr>
          <a:xfrm>
            <a:off x="551544" y="2010093"/>
            <a:ext cx="304799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$ python manage.py migrate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39485" y="3084148"/>
            <a:ext cx="8577942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err="1" smtClean="0"/>
              <a:t>syncdb</a:t>
            </a:r>
            <a:r>
              <a:rPr lang="en-US" altLang="zh-TW" sz="2000" dirty="0" smtClean="0"/>
              <a:t> will create necessary tables or collections depending on your db type, necessary for the admin interface to run.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Even if you don't have a </a:t>
            </a:r>
            <a:r>
              <a:rPr lang="en-US" altLang="zh-TW" sz="2000" dirty="0" err="1" smtClean="0"/>
              <a:t>superuser</a:t>
            </a:r>
            <a:r>
              <a:rPr lang="en-US" altLang="zh-TW" sz="2000" dirty="0" smtClean="0"/>
              <a:t>, you will be prompted to create one.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If you already have a </a:t>
            </a:r>
            <a:r>
              <a:rPr lang="en-US" altLang="zh-TW" sz="2000" dirty="0" err="1" smtClean="0"/>
              <a:t>superuser</a:t>
            </a:r>
            <a:r>
              <a:rPr lang="en-US" altLang="zh-TW" sz="2000" dirty="0" smtClean="0"/>
              <a:t> or have forgotten it, you can always create one using the following code.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19992" y="1950584"/>
            <a:ext cx="5019675" cy="8667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4892" y="5284788"/>
            <a:ext cx="5553075" cy="9620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7" name="TextBox 1"/>
          <p:cNvSpPr txBox="1"/>
          <p:nvPr/>
        </p:nvSpPr>
        <p:spPr>
          <a:xfrm>
            <a:off x="1226458" y="4833122"/>
            <a:ext cx="396965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$ python manage.py </a:t>
            </a:r>
            <a:r>
              <a:rPr lang="en-US" altLang="zh-TW" dirty="0" err="1" smtClean="0"/>
              <a:t>createsuperuser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 Start Admin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https://www.tutorialspoint.com/django/django_admin_interface.htm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Now to start the Admin Interface, we need to make sure we have configured a URL for our admin interface.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Open the myproject/url.py and you should have something like: </a:t>
            </a:r>
            <a:endParaRPr lang="en-US" altLang="zh-TW" sz="20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"/>
          <p:cNvSpPr txBox="1"/>
          <p:nvPr/>
        </p:nvSpPr>
        <p:spPr>
          <a:xfrm>
            <a:off x="261258" y="2227807"/>
            <a:ext cx="4122056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400" dirty="0" smtClean="0"/>
              <a:t>from </a:t>
            </a:r>
            <a:r>
              <a:rPr lang="en-US" altLang="zh-TW" sz="1400" dirty="0" err="1" smtClean="0"/>
              <a:t>django.conf.urls</a:t>
            </a:r>
            <a:r>
              <a:rPr lang="en-US" altLang="zh-TW" sz="1400" dirty="0" smtClean="0"/>
              <a:t> import patterns, include, url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from </a:t>
            </a:r>
            <a:r>
              <a:rPr lang="en-US" altLang="zh-TW" sz="1400" dirty="0" err="1" smtClean="0"/>
              <a:t>django.contrib</a:t>
            </a:r>
            <a:r>
              <a:rPr lang="en-US" altLang="zh-TW" sz="1400" dirty="0" smtClean="0"/>
              <a:t> import admin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err="1" smtClean="0"/>
              <a:t>admin.autodiscover</a:t>
            </a:r>
            <a:r>
              <a:rPr lang="en-US" altLang="zh-TW" sz="1400" dirty="0" smtClean="0"/>
              <a:t>() </a:t>
            </a:r>
          </a:p>
          <a:p>
            <a:pPr>
              <a:buClr>
                <a:srgbClr val="00B0F0"/>
              </a:buClr>
            </a:pP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err="1" smtClean="0"/>
              <a:t>urlpatterns</a:t>
            </a:r>
            <a:r>
              <a:rPr lang="en-US" altLang="zh-TW" sz="1400" dirty="0" smtClean="0"/>
              <a:t> = ['',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url(</a:t>
            </a:r>
            <a:r>
              <a:rPr lang="en-US" altLang="zh-TW" sz="1400" dirty="0" err="1" smtClean="0"/>
              <a:t>r'^admin</a:t>
            </a:r>
            <a:r>
              <a:rPr lang="en-US" altLang="zh-TW" sz="1400" dirty="0" smtClean="0"/>
              <a:t>/', include(</a:t>
            </a:r>
            <a:r>
              <a:rPr lang="en-US" altLang="zh-TW" sz="1400" dirty="0" err="1" smtClean="0"/>
              <a:t>admin.site.urls</a:t>
            </a:r>
            <a:r>
              <a:rPr lang="en-US" altLang="zh-TW" sz="1400" dirty="0" smtClean="0"/>
              <a:t>)),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]</a:t>
            </a:r>
          </a:p>
          <a:p>
            <a:pPr>
              <a:buClr>
                <a:srgbClr val="00B0F0"/>
              </a:buClr>
            </a:pP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‘’’</a:t>
            </a:r>
          </a:p>
          <a:p>
            <a:pPr>
              <a:buClr>
                <a:srgbClr val="00B0F0"/>
              </a:buClr>
            </a:pPr>
            <a:r>
              <a:rPr lang="en-US" altLang="zh-TW" sz="1400" dirty="0" err="1" smtClean="0"/>
              <a:t>urlpatterns</a:t>
            </a:r>
            <a:r>
              <a:rPr lang="en-US" altLang="zh-TW" sz="1400" dirty="0" smtClean="0"/>
              <a:t> = patterns('',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# Examples: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# url(r'^$', '</a:t>
            </a:r>
            <a:r>
              <a:rPr lang="en-US" altLang="zh-TW" sz="1400" dirty="0" err="1" smtClean="0"/>
              <a:t>myproject.views.home</a:t>
            </a:r>
            <a:r>
              <a:rPr lang="en-US" altLang="zh-TW" sz="1400" dirty="0" smtClean="0"/>
              <a:t>', name = 'home'),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# url(</a:t>
            </a:r>
            <a:r>
              <a:rPr lang="en-US" altLang="zh-TW" sz="1400" dirty="0" err="1" smtClean="0"/>
              <a:t>r'^blog</a:t>
            </a:r>
            <a:r>
              <a:rPr lang="en-US" altLang="zh-TW" sz="1400" dirty="0" smtClean="0"/>
              <a:t>/', include('</a:t>
            </a:r>
            <a:r>
              <a:rPr lang="en-US" altLang="zh-TW" sz="1400" dirty="0" err="1" smtClean="0"/>
              <a:t>blog.urls</a:t>
            </a:r>
            <a:r>
              <a:rPr lang="en-US" altLang="zh-TW" sz="1400" dirty="0" smtClean="0"/>
              <a:t>')),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url(</a:t>
            </a:r>
            <a:r>
              <a:rPr lang="en-US" altLang="zh-TW" sz="1400" dirty="0" err="1" smtClean="0"/>
              <a:t>r'^admin</a:t>
            </a:r>
            <a:r>
              <a:rPr lang="en-US" altLang="zh-TW" sz="1400" dirty="0" smtClean="0"/>
              <a:t>/', include(</a:t>
            </a:r>
            <a:r>
              <a:rPr lang="en-US" altLang="zh-TW" sz="1400" dirty="0" err="1" smtClean="0"/>
              <a:t>admin.site.urls</a:t>
            </a:r>
            <a:r>
              <a:rPr lang="en-US" altLang="zh-TW" sz="1400" dirty="0" smtClean="0"/>
              <a:t>)),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)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‘’’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4434" y="2235201"/>
            <a:ext cx="4632482" cy="303507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2409371" y="2220686"/>
            <a:ext cx="653143" cy="2467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120571" y="2902857"/>
            <a:ext cx="899886" cy="37737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11" idx="0"/>
            <a:endCxn id="10" idx="2"/>
          </p:cNvCxnSpPr>
          <p:nvPr/>
        </p:nvCxnSpPr>
        <p:spPr>
          <a:xfrm flipH="1" flipV="1">
            <a:off x="2735943" y="2467429"/>
            <a:ext cx="834571" cy="43542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 Start Admin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https://www.tutorialspoint.com/django/django_admin_interface.htm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Now just run the server.</a:t>
            </a:r>
            <a:endParaRPr lang="en-US" altLang="zh-TW" sz="20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"/>
          <p:cNvSpPr txBox="1"/>
          <p:nvPr/>
        </p:nvSpPr>
        <p:spPr>
          <a:xfrm>
            <a:off x="943429" y="1618207"/>
            <a:ext cx="4122056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python manage.py </a:t>
            </a:r>
            <a:r>
              <a:rPr lang="en-US" altLang="zh-TW" sz="2000" dirty="0" err="1" smtClean="0"/>
              <a:t>runserver</a:t>
            </a:r>
            <a:endParaRPr lang="en-US" altLang="zh-TW" sz="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884" y="2097088"/>
            <a:ext cx="5210175" cy="10382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4760</TotalTime>
  <Words>552</Words>
  <Application>Microsoft Office PowerPoint</Application>
  <PresentationFormat>如螢幕大小 (4:3)</PresentationFormat>
  <Paragraphs>118</Paragraphs>
  <Slides>14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16" baseType="lpstr">
      <vt:lpstr>Office Theme</vt:lpstr>
      <vt:lpstr>Facet</vt:lpstr>
      <vt:lpstr>投影片 1</vt:lpstr>
      <vt:lpstr>投影片 2</vt:lpstr>
      <vt:lpstr>5 Admin Interface</vt:lpstr>
      <vt:lpstr>投影片 4</vt:lpstr>
      <vt:lpstr>5.1 Start Admin Interface</vt:lpstr>
      <vt:lpstr>5.1 Start Admin Interface</vt:lpstr>
      <vt:lpstr>5.1 Start Admin Interface</vt:lpstr>
      <vt:lpstr>5.1 Start Admin Interface</vt:lpstr>
      <vt:lpstr>5.1 Start Admin Interface</vt:lpstr>
      <vt:lpstr>5.1 Start Admin Interface</vt:lpstr>
      <vt:lpstr>5.1 Start Admin Interface</vt:lpstr>
      <vt:lpstr>5.1 Start Admin Interface</vt:lpstr>
      <vt:lpstr>5.1 Start Admin Interface</vt:lpstr>
      <vt:lpstr>投影片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585</cp:revision>
  <dcterms:created xsi:type="dcterms:W3CDTF">2015-10-11T19:53:33Z</dcterms:created>
  <dcterms:modified xsi:type="dcterms:W3CDTF">2017-02-10T01:33:38Z</dcterms:modified>
</cp:coreProperties>
</file>