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2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Python/Django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6: Create View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View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Create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https://www.tutorialspoint.com/django/django_creating_views.htm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view function, or “view” for short, is simply a Python function that takes a web request and returns a web response.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response can be the HTML contents of a Web page, or a redirect, or a 404 error, or an XML document, or an image, etc. Example: You use view to create web pages, note that you need to associate a view to a URL to see it as a web </a:t>
            </a:r>
            <a:r>
              <a:rPr lang="en-US" altLang="zh-TW" sz="2000" dirty="0" smtClean="0"/>
              <a:t>page.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Django, views have to be created in the app views.py file.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 View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9697" y="4397828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https://www.tutorialspoint.com/django/django_creating_views.htm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will create a simple view in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 to say "welcome to my app</a:t>
            </a:r>
            <a:r>
              <a:rPr lang="en-US" altLang="zh-TW" sz="2000" dirty="0" smtClean="0"/>
              <a:t>!“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See </a:t>
            </a:r>
            <a:r>
              <a:rPr lang="en-US" altLang="zh-TW" sz="2000" dirty="0" smtClean="0"/>
              <a:t>the following </a:t>
            </a:r>
            <a:r>
              <a:rPr lang="en-US" altLang="zh-TW" sz="2000" dirty="0" smtClean="0"/>
              <a:t>view.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Note: Triple quote (“””)  is used for multiple lines.</a:t>
            </a:r>
            <a:endParaRPr lang="en-US" altLang="zh-TW" sz="2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5500" y="3743099"/>
            <a:ext cx="4371975" cy="2390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349829" y="2227807"/>
            <a:ext cx="6168572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django.http</a:t>
            </a:r>
            <a:r>
              <a:rPr lang="en-US" altLang="zh-TW" sz="2000" dirty="0" smtClean="0"/>
              <a:t> import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def </a:t>
            </a:r>
            <a:r>
              <a:rPr lang="en-US" altLang="zh-TW" sz="2000" dirty="0" smtClean="0"/>
              <a:t>hello(request):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text </a:t>
            </a:r>
            <a:r>
              <a:rPr lang="en-US" altLang="zh-TW" sz="2000" dirty="0" smtClean="0"/>
              <a:t>= """&lt;h1&gt;welcome to my app !&lt;/h1&gt;"""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return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(text)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https://www.tutorialspoint.com/django/django_creating_views.htm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1700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this view, we use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 to render the HTML (as you have probably noticed we have the HTML hard coded in the view).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see this view as a page we just need to map it to a URL (this will be discussed in an upcoming chapter</a:t>
            </a:r>
            <a:r>
              <a:rPr lang="en-US" altLang="zh-TW" sz="2000" dirty="0" smtClean="0"/>
              <a:t>).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used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 to </a:t>
            </a:r>
            <a:r>
              <a:rPr lang="en-US" altLang="zh-TW" sz="2000" dirty="0" smtClean="0"/>
              <a:t>render (give) </a:t>
            </a:r>
            <a:r>
              <a:rPr lang="en-US" altLang="zh-TW" sz="2000" dirty="0" smtClean="0"/>
              <a:t>the HTML in the view before.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is not the best way to render pages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Django </a:t>
            </a:r>
            <a:r>
              <a:rPr lang="en-US" altLang="zh-TW" sz="2000" dirty="0" smtClean="0"/>
              <a:t>supports the </a:t>
            </a:r>
            <a:r>
              <a:rPr lang="en-US" altLang="zh-TW" sz="2000" dirty="0" smtClean="0"/>
              <a:t>MVT (Model View Template) </a:t>
            </a:r>
            <a:r>
              <a:rPr lang="en-US" altLang="zh-TW" sz="2000" dirty="0" smtClean="0"/>
              <a:t>pattern so to make the precedent view, Django - MVT like, we will </a:t>
            </a:r>
            <a:r>
              <a:rPr lang="en-US" altLang="zh-TW" sz="2000" dirty="0" smtClean="0"/>
              <a:t>need: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</a:t>
            </a:r>
            <a:r>
              <a:rPr lang="en-US" altLang="zh-TW" sz="2000" dirty="0" smtClean="0"/>
              <a:t>template: 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/templates/hello.html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And </a:t>
            </a:r>
            <a:r>
              <a:rPr lang="en-US" altLang="zh-TW" sz="2000" dirty="0" smtClean="0"/>
              <a:t>now our view will look like 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46627" y="4419465"/>
            <a:ext cx="6792687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django.shortcuts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/>
              <a:t>render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def </a:t>
            </a:r>
            <a:r>
              <a:rPr lang="en-US" altLang="zh-TW" sz="2000" dirty="0" smtClean="0"/>
              <a:t>hello(request):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return </a:t>
            </a:r>
            <a:r>
              <a:rPr lang="en-US" altLang="zh-TW" sz="2000" dirty="0" smtClean="0"/>
              <a:t>render(request,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myapp</a:t>
            </a:r>
            <a:r>
              <a:rPr lang="en-US" altLang="zh-TW" sz="2000" dirty="0" smtClean="0"/>
              <a:t>/template/hello.html", {})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 View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https://www.tutorialspoint.com/django/django_creating_views.htm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r>
              <a:rPr lang="en-US" dirty="0" smtClean="0"/>
              <a:t>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Views </a:t>
            </a:r>
            <a:r>
              <a:rPr lang="en-US" altLang="zh-TW" sz="2000" dirty="0" smtClean="0"/>
              <a:t>can also accept parameters 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083" y="0"/>
            <a:ext cx="755917" cy="71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90170" y="1705293"/>
            <a:ext cx="7953830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django.http</a:t>
            </a:r>
            <a:r>
              <a:rPr lang="en-US" altLang="zh-TW" sz="2000" dirty="0" smtClean="0"/>
              <a:t> import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def </a:t>
            </a:r>
            <a:r>
              <a:rPr lang="en-US" altLang="zh-TW" sz="2000" dirty="0" smtClean="0"/>
              <a:t>hello(request, number):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text </a:t>
            </a:r>
            <a:r>
              <a:rPr lang="en-US" altLang="zh-TW" sz="2000" dirty="0" smtClean="0"/>
              <a:t>= "&lt;h1&gt;welcome to my app number %s!&lt;/h1&gt;"% number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return </a:t>
            </a:r>
            <a:r>
              <a:rPr lang="en-US" altLang="zh-TW" sz="2000" dirty="0" err="1" smtClean="0"/>
              <a:t>HttpResponse</a:t>
            </a:r>
            <a:r>
              <a:rPr lang="en-US" altLang="zh-TW" sz="2000" dirty="0" smtClean="0"/>
              <a:t>(text)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566058" y="3461520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linked to a URL, the page will display the number passed as a parameter. </a:t>
            </a:r>
            <a:endParaRPr lang="en-US" altLang="zh-TW" sz="200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Note </a:t>
            </a:r>
            <a:r>
              <a:rPr lang="en-US" altLang="zh-TW" sz="2000" smtClean="0"/>
              <a:t>that the parameters will be passed via the URL (discussed in the next chapter).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4718</TotalTime>
  <Words>418</Words>
  <Application>Microsoft Office PowerPoint</Application>
  <PresentationFormat>如螢幕大小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Theme</vt:lpstr>
      <vt:lpstr>Facet</vt:lpstr>
      <vt:lpstr>投影片 1</vt:lpstr>
      <vt:lpstr>投影片 2</vt:lpstr>
      <vt:lpstr>6 Create View</vt:lpstr>
      <vt:lpstr>投影片 4</vt:lpstr>
      <vt:lpstr>6.1 Simple View</vt:lpstr>
      <vt:lpstr>6.1 Simple View</vt:lpstr>
      <vt:lpstr>6.1 Simple View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597</cp:revision>
  <dcterms:created xsi:type="dcterms:W3CDTF">2015-10-11T19:53:33Z</dcterms:created>
  <dcterms:modified xsi:type="dcterms:W3CDTF">2017-02-09T22:45:08Z</dcterms:modified>
</cp:coreProperties>
</file>