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13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5/ref/models/fiel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Python/Django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9: Model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Create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Let's </a:t>
            </a:r>
            <a:r>
              <a:rPr lang="en-US" altLang="zh-TW" sz="2000" dirty="0" smtClean="0"/>
              <a:t>create a '</a:t>
            </a:r>
            <a:r>
              <a:rPr lang="en-US" altLang="zh-TW" sz="2000" dirty="0" err="1" smtClean="0"/>
              <a:t>datamanipulation</a:t>
            </a:r>
            <a:r>
              <a:rPr lang="en-US" altLang="zh-TW" sz="2000" dirty="0" smtClean="0"/>
              <a:t>' view in </a:t>
            </a:r>
            <a:r>
              <a:rPr lang="en-US" altLang="zh-TW" sz="2000" b="1" dirty="0" err="1" smtClean="0"/>
              <a:t>myapp</a:t>
            </a:r>
            <a:r>
              <a:rPr lang="en-US" altLang="zh-TW" sz="2000" b="1" dirty="0" smtClean="0"/>
              <a:t>/views.py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99886" y="1647237"/>
            <a:ext cx="7053943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from </a:t>
            </a:r>
            <a:r>
              <a:rPr lang="en-US" altLang="zh-TW" dirty="0" err="1" smtClean="0"/>
              <a:t>myapp.models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Dreamreal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from </a:t>
            </a:r>
            <a:r>
              <a:rPr lang="en-US" altLang="zh-TW" dirty="0" err="1" smtClean="0"/>
              <a:t>django.http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HttpResponse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def </a:t>
            </a:r>
            <a:r>
              <a:rPr lang="en-US" altLang="zh-TW" dirty="0" err="1" smtClean="0"/>
              <a:t>datamanipulation</a:t>
            </a:r>
            <a:r>
              <a:rPr lang="en-US" altLang="zh-TW" dirty="0" smtClean="0"/>
              <a:t>(request):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res </a:t>
            </a:r>
            <a:r>
              <a:rPr lang="en-US" altLang="zh-TW" dirty="0" smtClean="0"/>
              <a:t>= ''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#</a:t>
            </a:r>
            <a:r>
              <a:rPr lang="en-US" altLang="zh-TW" dirty="0" smtClean="0"/>
              <a:t>Filtering data: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qs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Dreamreal.objects.filter</a:t>
            </a:r>
            <a:r>
              <a:rPr lang="en-US" altLang="zh-TW" dirty="0" smtClean="0"/>
              <a:t>(name = "</a:t>
            </a:r>
            <a:r>
              <a:rPr lang="en-US" altLang="zh-TW" dirty="0" err="1" smtClean="0"/>
              <a:t>paul</a:t>
            </a:r>
            <a:r>
              <a:rPr lang="en-US" altLang="zh-TW" dirty="0" smtClean="0"/>
              <a:t>")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res </a:t>
            </a:r>
            <a:r>
              <a:rPr lang="en-US" altLang="zh-TW" dirty="0" smtClean="0"/>
              <a:t>+= "Found : %s results&lt;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&gt;"%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qs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#</a:t>
            </a:r>
            <a:r>
              <a:rPr lang="en-US" altLang="zh-TW" dirty="0" smtClean="0"/>
              <a:t>Ordering results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qs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Dreamreal.objects.order_by</a:t>
            </a:r>
            <a:r>
              <a:rPr lang="en-US" altLang="zh-TW" dirty="0" smtClean="0"/>
              <a:t>("name")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for </a:t>
            </a:r>
            <a:r>
              <a:rPr lang="en-US" altLang="zh-TW" dirty="0" err="1" smtClean="0"/>
              <a:t>elt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qs</a:t>
            </a:r>
            <a:r>
              <a:rPr lang="en-US" altLang="zh-TW" dirty="0" smtClean="0"/>
              <a:t>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  res </a:t>
            </a:r>
            <a:r>
              <a:rPr lang="en-US" altLang="zh-TW" dirty="0" smtClean="0"/>
              <a:t>+= elt.name + '&lt;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return </a:t>
            </a:r>
            <a:r>
              <a:rPr lang="en-US" altLang="zh-TW" dirty="0" err="1" smtClean="0"/>
              <a:t>HttpResponse</a:t>
            </a:r>
            <a:r>
              <a:rPr lang="en-US" altLang="zh-TW" dirty="0" smtClean="0"/>
              <a:t>(res)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Link Model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Link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</a:t>
            </a:r>
            <a:r>
              <a:rPr lang="en-US" altLang="zh-TW" sz="2000" dirty="0" smtClean="0"/>
              <a:t>ORM offers 3 ways to link models </a:t>
            </a:r>
            <a:r>
              <a:rPr lang="en-US" altLang="zh-TW" sz="2000" dirty="0" smtClean="0"/>
              <a:t>−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One </a:t>
            </a:r>
            <a:r>
              <a:rPr lang="en-US" altLang="zh-TW" sz="2000" dirty="0" smtClean="0"/>
              <a:t>of the first case we will see here is the one-to-many relationships.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As </a:t>
            </a:r>
            <a:r>
              <a:rPr lang="en-US" altLang="zh-TW" sz="2000" dirty="0" smtClean="0"/>
              <a:t>you can see in the above example, 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 company can have multiple online websites.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Defining </a:t>
            </a:r>
            <a:r>
              <a:rPr lang="en-US" altLang="zh-TW" sz="2000" dirty="0" smtClean="0"/>
              <a:t>that relation is done by using </a:t>
            </a:r>
            <a:r>
              <a:rPr lang="en-US" altLang="zh-TW" sz="2000" dirty="0" err="1" smtClean="0"/>
              <a:t>django.db.models.ForeignKey</a:t>
            </a:r>
            <a:r>
              <a:rPr lang="en-US" altLang="zh-TW" sz="2000" dirty="0" smtClean="0"/>
              <a:t> 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Link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myapp</a:t>
            </a:r>
            <a:r>
              <a:rPr lang="en-US" altLang="zh-TW" sz="2000" b="1" dirty="0" smtClean="0"/>
              <a:t>/models.py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99886" y="1647237"/>
            <a:ext cx="7053943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from </a:t>
            </a:r>
            <a:r>
              <a:rPr lang="en-US" altLang="zh-TW" dirty="0" err="1" smtClean="0"/>
              <a:t>django.db</a:t>
            </a:r>
            <a:r>
              <a:rPr lang="en-US" altLang="zh-TW" dirty="0" smtClean="0"/>
              <a:t> import models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class </a:t>
            </a:r>
            <a:r>
              <a:rPr lang="en-US" altLang="zh-TW" dirty="0" err="1" smtClean="0"/>
              <a:t>Dreamreal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models.Model</a:t>
            </a:r>
            <a:r>
              <a:rPr lang="en-US" altLang="zh-TW" dirty="0" smtClean="0"/>
              <a:t>):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website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models.CharField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max_length</a:t>
            </a:r>
            <a:r>
              <a:rPr lang="en-US" altLang="zh-TW" dirty="0" smtClean="0"/>
              <a:t> = 50</a:t>
            </a:r>
            <a:r>
              <a:rPr lang="en-US" altLang="zh-TW" dirty="0" smtClean="0"/>
              <a:t>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/>
              <a:t>mail = </a:t>
            </a:r>
            <a:r>
              <a:rPr lang="en-US" altLang="zh-TW" dirty="0" err="1" smtClean="0"/>
              <a:t>models.CharField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max_length</a:t>
            </a:r>
            <a:r>
              <a:rPr lang="en-US" altLang="zh-TW" dirty="0" smtClean="0"/>
              <a:t> = 50)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name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models.CharField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max_length</a:t>
            </a:r>
            <a:r>
              <a:rPr lang="en-US" altLang="zh-TW" dirty="0" smtClean="0"/>
              <a:t> = 50)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phonenumber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models.IntegerField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online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models.ForeignKey</a:t>
            </a:r>
            <a:r>
              <a:rPr lang="en-US" altLang="zh-TW" dirty="0" smtClean="0"/>
              <a:t>('Online', default = 1)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class </a:t>
            </a:r>
            <a:r>
              <a:rPr lang="en-US" altLang="zh-TW" dirty="0" smtClean="0"/>
              <a:t>Meta: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db_table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= "</a:t>
            </a:r>
            <a:r>
              <a:rPr lang="en-US" altLang="zh-TW" dirty="0" err="1" smtClean="0"/>
              <a:t>dreamreal</a:t>
            </a:r>
            <a:r>
              <a:rPr lang="en-US" altLang="zh-TW" dirty="0" smtClean="0"/>
              <a:t>"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class </a:t>
            </a:r>
            <a:r>
              <a:rPr lang="en-US" altLang="zh-TW" dirty="0" smtClean="0"/>
              <a:t>Online(</a:t>
            </a:r>
            <a:r>
              <a:rPr lang="en-US" altLang="zh-TW" dirty="0" err="1" smtClean="0"/>
              <a:t>models.Model</a:t>
            </a:r>
            <a:r>
              <a:rPr lang="en-US" altLang="zh-TW" dirty="0" smtClean="0"/>
              <a:t>):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   domain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models.CharField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max_length</a:t>
            </a:r>
            <a:r>
              <a:rPr lang="en-US" altLang="zh-TW" dirty="0" smtClean="0"/>
              <a:t> = 30)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class </a:t>
            </a:r>
            <a:r>
              <a:rPr lang="en-US" altLang="zh-TW" dirty="0" smtClean="0"/>
              <a:t>Meta: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db_table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= "online"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Link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As </a:t>
            </a:r>
            <a:r>
              <a:rPr lang="en-US" altLang="zh-TW" sz="2000" dirty="0" smtClean="0"/>
              <a:t>you can see in our updated 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/models.py, we added the online model and linked it to our 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model.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Let's </a:t>
            </a:r>
            <a:r>
              <a:rPr lang="en-US" altLang="zh-TW" sz="2000" dirty="0" smtClean="0"/>
              <a:t>check how all of this is working via manage.py shell </a:t>
            </a:r>
            <a:r>
              <a:rPr lang="en-US" altLang="zh-TW" sz="2000" dirty="0" smtClean="0"/>
              <a:t>−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Link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First </a:t>
            </a:r>
            <a:r>
              <a:rPr lang="en-US" altLang="zh-TW" sz="2000" dirty="0" smtClean="0"/>
              <a:t>let’s create some companies (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 entries) for testing in our Django </a:t>
            </a:r>
            <a:r>
              <a:rPr lang="en-US" altLang="zh-TW" sz="2000" dirty="0" smtClean="0"/>
              <a:t>shell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53031" y="1952036"/>
            <a:ext cx="5399314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$python manage.py shell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from </a:t>
            </a:r>
            <a:r>
              <a:rPr lang="en-US" altLang="zh-TW" dirty="0" err="1" smtClean="0"/>
              <a:t>myapp.models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Dreamreal</a:t>
            </a:r>
            <a:r>
              <a:rPr lang="en-US" altLang="zh-TW" dirty="0" smtClean="0"/>
              <a:t>, Online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dr1 = </a:t>
            </a:r>
            <a:r>
              <a:rPr lang="en-US" altLang="zh-TW" dirty="0" err="1" smtClean="0"/>
              <a:t>Dreamreal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dr1.website = 'company1.com'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dr1.name = 'company1'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dr1.mail = 'contact@company1'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dr1.phonenumber = </a:t>
            </a:r>
            <a:r>
              <a:rPr lang="en-US" altLang="zh-TW" dirty="0" smtClean="0"/>
              <a:t>'12345‘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dr1.save()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dr2 = </a:t>
            </a:r>
            <a:r>
              <a:rPr lang="en-US" altLang="zh-TW" dirty="0" err="1" smtClean="0"/>
              <a:t>Dreamreal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dr1.website = 'company2.com'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dr2.website = 'company2.com'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dr2.name = 'company2'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dr2.mail = 'contact@company2'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dr2.phonenumber = </a:t>
            </a:r>
            <a:r>
              <a:rPr lang="en-US" altLang="zh-TW" dirty="0" smtClean="0"/>
              <a:t>'56789‘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&gt;&gt;&gt; dr2.save()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Link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 some hosted domains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78860" y="1589179"/>
            <a:ext cx="5399314" cy="36933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&gt;&gt;&gt; on1 = Online()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on1.company = dr1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on1.domain = "</a:t>
            </a:r>
            <a:r>
              <a:rPr lang="en-US" altLang="zh-TW" dirty="0" smtClean="0"/>
              <a:t>site1.com“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on2 = Online</a:t>
            </a:r>
            <a:r>
              <a:rPr lang="en-US" altLang="zh-TW" dirty="0" smtClean="0"/>
              <a:t>()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on2.company = dr1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on2.domain = "site2.com"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on3 = Online()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on3.domain = "</a:t>
            </a:r>
            <a:r>
              <a:rPr lang="en-US" altLang="zh-TW" dirty="0" smtClean="0"/>
              <a:t>site3.com“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dr2 = </a:t>
            </a:r>
            <a:r>
              <a:rPr lang="en-US" altLang="zh-TW" dirty="0" err="1" smtClean="0"/>
              <a:t>Dreamreal.objects.all</a:t>
            </a:r>
            <a:r>
              <a:rPr lang="en-US" altLang="zh-TW" dirty="0" smtClean="0"/>
              <a:t>()[2]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on3.company = dr2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on1.save()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on2.save()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smtClean="0"/>
              <a:t>on3.save()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Link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Accessing attribute of the hosting company (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 entry) from an online domain is simple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33717" y="2024607"/>
            <a:ext cx="539931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&gt;&gt;&gt; on1.company.name</a:t>
            </a:r>
            <a:endParaRPr lang="en-US" altLang="zh-TW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268515" y="25035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And if we want to know all the online domain hosted by a Company in 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 we will use the code 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99031" y="3323635"/>
            <a:ext cx="539931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&gt;&gt;&gt; dr1.online_set.all()</a:t>
            </a:r>
            <a:endParaRPr lang="en-US" altLang="zh-TW" dirty="0" smtClean="0"/>
          </a:p>
        </p:txBody>
      </p:sp>
      <p:sp>
        <p:nvSpPr>
          <p:cNvPr id="13" name="TextBox 1"/>
          <p:cNvSpPr txBox="1"/>
          <p:nvPr/>
        </p:nvSpPr>
        <p:spPr>
          <a:xfrm>
            <a:off x="333830" y="3730035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</a:t>
            </a:r>
            <a:r>
              <a:rPr lang="en-US" altLang="zh-TW" sz="2000" dirty="0" smtClean="0"/>
              <a:t>get a </a:t>
            </a:r>
            <a:r>
              <a:rPr lang="en-US" altLang="zh-TW" sz="2000" dirty="0" err="1" smtClean="0"/>
              <a:t>QuerySet</a:t>
            </a:r>
            <a:r>
              <a:rPr lang="en-US" altLang="zh-TW" sz="2000" dirty="0" smtClean="0"/>
              <a:t>, note that all manipulating method we have seen before (filter, all, exclude, </a:t>
            </a:r>
            <a:r>
              <a:rPr lang="en-US" altLang="zh-TW" sz="2000" dirty="0" err="1" smtClean="0"/>
              <a:t>order_by</a:t>
            </a:r>
            <a:r>
              <a:rPr lang="en-US" altLang="zh-TW" sz="2000" dirty="0" smtClean="0"/>
              <a:t>....)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also access the linked model attributes for filtering operations, let's say you want to get all online domains where the 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 name contains 'company</a:t>
            </a:r>
            <a:r>
              <a:rPr lang="en-US" altLang="zh-TW" sz="2000" dirty="0" smtClean="0"/>
              <a:t>'</a:t>
            </a:r>
            <a:endParaRPr lang="en-US" altLang="zh-TW" sz="2000" dirty="0" smtClean="0"/>
          </a:p>
        </p:txBody>
      </p:sp>
      <p:sp>
        <p:nvSpPr>
          <p:cNvPr id="14" name="TextBox 1"/>
          <p:cNvSpPr txBox="1"/>
          <p:nvPr/>
        </p:nvSpPr>
        <p:spPr>
          <a:xfrm>
            <a:off x="1306288" y="5449978"/>
            <a:ext cx="680719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&gt;&gt;&gt; </a:t>
            </a:r>
            <a:r>
              <a:rPr lang="en-US" altLang="zh-TW" dirty="0" err="1" smtClean="0"/>
              <a:t>Online.objects.filter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company__name__contains</a:t>
            </a:r>
            <a:r>
              <a:rPr lang="en-US" altLang="zh-TW" dirty="0" smtClean="0"/>
              <a:t> = 'company'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Link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Note</a:t>
            </a:r>
            <a:r>
              <a:rPr lang="en-US" altLang="zh-TW" sz="2000" dirty="0" smtClean="0"/>
              <a:t> − That kind of query is just supported for SQL DB. It won’t work for non-relational DB where joins doesn’t exist and there are two </a:t>
            </a:r>
            <a:r>
              <a:rPr lang="en-US" altLang="zh-TW" sz="2000" dirty="0" smtClean="0"/>
              <a:t>'_'.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But </a:t>
            </a:r>
            <a:r>
              <a:rPr lang="en-US" altLang="zh-TW" sz="2000" dirty="0" smtClean="0"/>
              <a:t>that's not the only way to link models, you also have </a:t>
            </a:r>
            <a:r>
              <a:rPr lang="en-US" altLang="zh-TW" sz="2000" dirty="0" err="1" smtClean="0"/>
              <a:t>OneToOneField</a:t>
            </a:r>
            <a:r>
              <a:rPr lang="en-US" altLang="zh-TW" sz="2000" dirty="0" smtClean="0"/>
              <a:t>, a link that guarantees that the relation between two objects is unique. If we used the </a:t>
            </a:r>
            <a:r>
              <a:rPr lang="en-US" altLang="zh-TW" sz="2000" dirty="0" err="1" smtClean="0"/>
              <a:t>OneToOneField</a:t>
            </a:r>
            <a:r>
              <a:rPr lang="en-US" altLang="zh-TW" sz="2000" dirty="0" smtClean="0"/>
              <a:t> in our example above, that would mean for every 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 entry only one Online entry is possible and in the other way </a:t>
            </a:r>
            <a:r>
              <a:rPr lang="en-US" altLang="zh-TW" sz="2000" dirty="0" smtClean="0"/>
              <a:t>to.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And </a:t>
            </a:r>
            <a:r>
              <a:rPr lang="en-US" altLang="zh-TW" sz="2000" dirty="0" smtClean="0"/>
              <a:t>the last one, the </a:t>
            </a:r>
            <a:r>
              <a:rPr lang="en-US" altLang="zh-TW" sz="2000" dirty="0" err="1" smtClean="0"/>
              <a:t>ManyToManyField</a:t>
            </a:r>
            <a:r>
              <a:rPr lang="en-US" altLang="zh-TW" sz="2000" dirty="0" smtClean="0"/>
              <a:t> for (n-n) relation between tables. Note, those are relevant for SQL based </a:t>
            </a:r>
            <a:r>
              <a:rPr lang="en-US" altLang="zh-TW" sz="2000" smtClean="0"/>
              <a:t>DB</a:t>
            </a:r>
            <a:r>
              <a:rPr lang="en-US" altLang="zh-TW" sz="2000" smtClean="0"/>
              <a:t>.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9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model is a class that represents table or collection in our DB, and where every attribute of the class is a field of the table or collection.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Models </a:t>
            </a:r>
            <a:r>
              <a:rPr lang="en-US" altLang="zh-TW" sz="2000" dirty="0" smtClean="0"/>
              <a:t>are defined in the app/models.py (in our example: 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/models.py)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Model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is a 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 model created as an example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69257" y="1676263"/>
            <a:ext cx="6342742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from </a:t>
            </a:r>
            <a:r>
              <a:rPr lang="en-US" altLang="zh-TW" sz="2000" dirty="0" err="1" smtClean="0"/>
              <a:t>django.db</a:t>
            </a:r>
            <a:r>
              <a:rPr lang="en-US" altLang="zh-TW" sz="2000" dirty="0" smtClean="0"/>
              <a:t> import models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models.Model</a:t>
            </a:r>
            <a:r>
              <a:rPr lang="en-US" altLang="zh-TW" sz="2000" dirty="0" smtClean="0"/>
              <a:t>):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website 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/>
              <a:t>models.CharField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max_length</a:t>
            </a:r>
            <a:r>
              <a:rPr lang="en-US" altLang="zh-TW" sz="2000" dirty="0" smtClean="0"/>
              <a:t> = 50)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mail 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/>
              <a:t>models.CharField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max_length</a:t>
            </a:r>
            <a:r>
              <a:rPr lang="en-US" altLang="zh-TW" sz="2000" dirty="0" smtClean="0"/>
              <a:t> = 50)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name 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/>
              <a:t>models.CharField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max_length</a:t>
            </a:r>
            <a:r>
              <a:rPr lang="en-US" altLang="zh-TW" sz="2000" dirty="0" smtClean="0"/>
              <a:t> = 50)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phonenumber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/>
              <a:t>models.IntegerField</a:t>
            </a:r>
            <a:r>
              <a:rPr lang="en-US" altLang="zh-TW" sz="2000" dirty="0" smtClean="0"/>
              <a:t>()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class </a:t>
            </a:r>
            <a:r>
              <a:rPr lang="en-US" altLang="zh-TW" sz="2000" dirty="0" smtClean="0"/>
              <a:t>Meta: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db_table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= "</a:t>
            </a:r>
            <a:r>
              <a:rPr lang="en-US" altLang="zh-TW" sz="2000" dirty="0" err="1" smtClean="0"/>
              <a:t>dreamreal</a:t>
            </a:r>
            <a:r>
              <a:rPr lang="en-US" altLang="zh-TW" sz="2000" dirty="0" smtClean="0"/>
              <a:t>"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Create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Every </a:t>
            </a:r>
            <a:r>
              <a:rPr lang="en-US" altLang="zh-TW" sz="2000" dirty="0" smtClean="0"/>
              <a:t>model inherits from </a:t>
            </a:r>
            <a:r>
              <a:rPr lang="en-US" altLang="zh-TW" sz="2000" dirty="0" err="1" smtClean="0"/>
              <a:t>django.db.models.Model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Our </a:t>
            </a:r>
            <a:r>
              <a:rPr lang="en-US" altLang="zh-TW" sz="2000" dirty="0" smtClean="0"/>
              <a:t>class has 4 attributes (3 </a:t>
            </a:r>
            <a:r>
              <a:rPr lang="en-US" altLang="zh-TW" sz="2000" dirty="0" err="1" smtClean="0"/>
              <a:t>CharField</a:t>
            </a:r>
            <a:r>
              <a:rPr lang="en-US" altLang="zh-TW" sz="2000" dirty="0" smtClean="0"/>
              <a:t> and 1 Integer), those will be the table </a:t>
            </a:r>
            <a:r>
              <a:rPr lang="en-US" altLang="zh-TW" sz="2000" dirty="0" smtClean="0"/>
              <a:t>fields.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Meta class with the </a:t>
            </a:r>
            <a:r>
              <a:rPr lang="en-US" altLang="zh-TW" sz="2000" dirty="0" err="1" smtClean="0"/>
              <a:t>db_table</a:t>
            </a:r>
            <a:r>
              <a:rPr lang="en-US" altLang="zh-TW" sz="2000" dirty="0" smtClean="0"/>
              <a:t> attribute lets us define the actual table or collection name. Django names the table or collection automatically: </a:t>
            </a:r>
            <a:r>
              <a:rPr lang="en-US" altLang="zh-TW" sz="2000" dirty="0" err="1" smtClean="0"/>
              <a:t>myapp_modelName</a:t>
            </a:r>
            <a:r>
              <a:rPr lang="en-US" altLang="zh-TW" sz="2000" dirty="0" smtClean="0"/>
              <a:t>. This class will let you force the name of the table to what you </a:t>
            </a:r>
            <a:r>
              <a:rPr lang="en-US" altLang="zh-TW" sz="2000" dirty="0" smtClean="0"/>
              <a:t>like.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There </a:t>
            </a:r>
            <a:r>
              <a:rPr lang="en-US" altLang="zh-TW" sz="2000" dirty="0" smtClean="0"/>
              <a:t>is more field's type in </a:t>
            </a:r>
            <a:r>
              <a:rPr lang="en-US" altLang="zh-TW" sz="2000" dirty="0" err="1" smtClean="0"/>
              <a:t>django.db.models</a:t>
            </a:r>
            <a:r>
              <a:rPr lang="en-US" altLang="zh-TW" sz="2000" dirty="0" smtClean="0"/>
              <a:t>, you can learn more about them on </a:t>
            </a:r>
            <a:r>
              <a:rPr lang="en-US" altLang="zh-TW" sz="2000" dirty="0" smtClean="0">
                <a:hlinkClick r:id="rId3"/>
              </a:rPr>
              <a:t>https://docs.djangoproject.com/en/1.5/ref/models/fields/#</a:t>
            </a:r>
            <a:r>
              <a:rPr lang="en-US" altLang="zh-TW" sz="2000" dirty="0" smtClean="0">
                <a:hlinkClick r:id="rId3"/>
              </a:rPr>
              <a:t>field-types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After </a:t>
            </a:r>
            <a:r>
              <a:rPr lang="en-US" altLang="zh-TW" sz="2000" dirty="0" smtClean="0"/>
              <a:t>creating your model, you will need Django to generate the actual </a:t>
            </a:r>
            <a:r>
              <a:rPr lang="en-US" altLang="zh-TW" sz="2000" dirty="0" smtClean="0"/>
              <a:t>database.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28914" y="4985521"/>
            <a:ext cx="634274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</a:t>
            </a:r>
            <a:r>
              <a:rPr lang="en-US" altLang="zh-TW" sz="2000" dirty="0" smtClean="0"/>
              <a:t>manage.py </a:t>
            </a:r>
            <a:r>
              <a:rPr lang="en-US" altLang="zh-TW" sz="2000" dirty="0" err="1" smtClean="0"/>
              <a:t>syncdb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Create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Manipulating </a:t>
            </a:r>
            <a:r>
              <a:rPr lang="en-US" altLang="zh-TW" sz="2000" b="1" dirty="0" smtClean="0"/>
              <a:t>Data (</a:t>
            </a:r>
            <a:r>
              <a:rPr lang="en-US" altLang="zh-TW" sz="2000" b="1" dirty="0" smtClean="0"/>
              <a:t>CRUD)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Let's </a:t>
            </a:r>
            <a:r>
              <a:rPr lang="en-US" altLang="zh-TW" sz="2000" dirty="0" smtClean="0"/>
              <a:t>create a "</a:t>
            </a:r>
            <a:r>
              <a:rPr lang="en-US" altLang="zh-TW" sz="2000" dirty="0" err="1" smtClean="0"/>
              <a:t>crudops</a:t>
            </a:r>
            <a:r>
              <a:rPr lang="en-US" altLang="zh-TW" sz="2000" dirty="0" smtClean="0"/>
              <a:t>" view to see how we can do CRUD operations on models. 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Create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Our 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/views.py will then look </a:t>
            </a:r>
            <a:r>
              <a:rPr lang="en-US" altLang="zh-TW" sz="2000" dirty="0" smtClean="0"/>
              <a:t>like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90286" y="1618208"/>
            <a:ext cx="4325257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myapp.models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Dreamreal</a:t>
            </a:r>
            <a:r>
              <a:rPr lang="en-US" altLang="zh-TW" sz="1400" dirty="0" smtClean="0"/>
              <a:t>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django.http</a:t>
            </a:r>
            <a:r>
              <a:rPr lang="en-US" altLang="zh-TW" sz="1400" dirty="0" smtClean="0"/>
              <a:t> import </a:t>
            </a:r>
            <a:r>
              <a:rPr lang="en-US" altLang="zh-TW" sz="1400" dirty="0" err="1" smtClean="0"/>
              <a:t>HttpResponse</a:t>
            </a:r>
            <a:r>
              <a:rPr lang="en-US" altLang="zh-TW" sz="1400" dirty="0" smtClean="0"/>
              <a:t>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def </a:t>
            </a:r>
            <a:r>
              <a:rPr lang="en-US" altLang="zh-TW" sz="1400" dirty="0" err="1" smtClean="0"/>
              <a:t>crudops</a:t>
            </a:r>
            <a:r>
              <a:rPr lang="en-US" altLang="zh-TW" sz="1400" dirty="0" smtClean="0"/>
              <a:t>(request):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#</a:t>
            </a:r>
            <a:r>
              <a:rPr lang="en-US" altLang="zh-TW" sz="1400" dirty="0" smtClean="0"/>
              <a:t>Creating an entry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dreamreal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= </a:t>
            </a:r>
            <a:r>
              <a:rPr lang="en-US" altLang="zh-TW" sz="1400" dirty="0" err="1" smtClean="0"/>
              <a:t>Dreamreal</a:t>
            </a:r>
            <a:r>
              <a:rPr lang="en-US" altLang="zh-TW" sz="1400" dirty="0" smtClean="0"/>
              <a:t>(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website </a:t>
            </a:r>
            <a:r>
              <a:rPr lang="en-US" altLang="zh-TW" sz="1400" dirty="0" smtClean="0"/>
              <a:t>= "www.polo.com",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mail </a:t>
            </a:r>
            <a:r>
              <a:rPr lang="en-US" altLang="zh-TW" sz="1400" dirty="0" smtClean="0"/>
              <a:t>= "sorex@polo.com", name = "</a:t>
            </a:r>
            <a:r>
              <a:rPr lang="en-US" altLang="zh-TW" sz="1400" dirty="0" err="1" smtClean="0"/>
              <a:t>sorex</a:t>
            </a:r>
            <a:r>
              <a:rPr lang="en-US" altLang="zh-TW" sz="1400" dirty="0" smtClean="0"/>
              <a:t>",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phonenumber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= "002376970" )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dreamreal.save</a:t>
            </a:r>
            <a:r>
              <a:rPr lang="en-US" altLang="zh-TW" sz="1400" dirty="0" smtClean="0"/>
              <a:t>()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#</a:t>
            </a:r>
            <a:r>
              <a:rPr lang="en-US" altLang="zh-TW" sz="1400" dirty="0" smtClean="0"/>
              <a:t>Read ALL entries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objects </a:t>
            </a:r>
            <a:r>
              <a:rPr lang="en-US" altLang="zh-TW" sz="1400" dirty="0" smtClean="0"/>
              <a:t>= </a:t>
            </a:r>
            <a:r>
              <a:rPr lang="en-US" altLang="zh-TW" sz="1400" dirty="0" err="1" smtClean="0"/>
              <a:t>Dreamreal.objects.all</a:t>
            </a:r>
            <a:r>
              <a:rPr lang="en-US" altLang="zh-TW" sz="1400" dirty="0" smtClean="0"/>
              <a:t>()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res </a:t>
            </a:r>
            <a:r>
              <a:rPr lang="en-US" altLang="zh-TW" sz="1400" dirty="0" smtClean="0"/>
              <a:t>='Printing all </a:t>
            </a:r>
            <a:r>
              <a:rPr lang="en-US" altLang="zh-TW" sz="1400" dirty="0" err="1" smtClean="0"/>
              <a:t>Dreamreal</a:t>
            </a:r>
            <a:r>
              <a:rPr lang="en-US" altLang="zh-TW" sz="1400" dirty="0" smtClean="0"/>
              <a:t> entries in the DB : 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&gt;'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for </a:t>
            </a:r>
            <a:r>
              <a:rPr lang="en-US" altLang="zh-TW" sz="1400" dirty="0" err="1" smtClean="0"/>
              <a:t>elt</a:t>
            </a:r>
            <a:r>
              <a:rPr lang="en-US" altLang="zh-TW" sz="1400" dirty="0" smtClean="0"/>
              <a:t> in objects: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     res </a:t>
            </a:r>
            <a:r>
              <a:rPr lang="en-US" altLang="zh-TW" sz="1400" dirty="0" smtClean="0"/>
              <a:t>+= elt.name+"&lt;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&gt;"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#</a:t>
            </a:r>
            <a:r>
              <a:rPr lang="en-US" altLang="zh-TW" sz="1400" dirty="0" smtClean="0"/>
              <a:t>Read a specific entry: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sorex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= </a:t>
            </a:r>
            <a:r>
              <a:rPr lang="en-US" altLang="zh-TW" sz="1400" dirty="0" err="1" smtClean="0"/>
              <a:t>Dreamreal.objects.get</a:t>
            </a:r>
            <a:r>
              <a:rPr lang="en-US" altLang="zh-TW" sz="1400" dirty="0" smtClean="0"/>
              <a:t>(name = "</a:t>
            </a:r>
            <a:r>
              <a:rPr lang="en-US" altLang="zh-TW" sz="1400" dirty="0" err="1" smtClean="0"/>
              <a:t>sorex</a:t>
            </a:r>
            <a:r>
              <a:rPr lang="en-US" altLang="zh-TW" sz="1400" dirty="0" smtClean="0"/>
              <a:t>")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res </a:t>
            </a:r>
            <a:r>
              <a:rPr lang="en-US" altLang="zh-TW" sz="1400" dirty="0" smtClean="0"/>
              <a:t>+= 'Printing One entry 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&gt;'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res </a:t>
            </a:r>
            <a:r>
              <a:rPr lang="en-US" altLang="zh-TW" sz="1400" dirty="0" smtClean="0"/>
              <a:t>+= sorex.name </a:t>
            </a:r>
            <a:endParaRPr lang="en-US" altLang="zh-TW" sz="1400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4673602" y="1639979"/>
            <a:ext cx="4172856" cy="3323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    </a:t>
            </a:r>
            <a:r>
              <a:rPr lang="en-US" altLang="zh-TW" sz="1400" dirty="0" smtClean="0"/>
              <a:t> #Delete an entry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res += '&lt;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 Deleting an entry 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&gt;'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sorex.delete</a:t>
            </a:r>
            <a:r>
              <a:rPr lang="en-US" altLang="zh-TW" sz="1400" dirty="0" smtClean="0"/>
              <a:t>()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#</a:t>
            </a:r>
            <a:r>
              <a:rPr lang="en-US" altLang="zh-TW" sz="1400" dirty="0" smtClean="0"/>
              <a:t>Update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</a:t>
            </a:r>
            <a:r>
              <a:rPr lang="en-US" altLang="zh-TW" sz="1400" dirty="0" err="1" smtClean="0"/>
              <a:t>dreamreal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= </a:t>
            </a:r>
            <a:r>
              <a:rPr lang="en-US" altLang="zh-TW" sz="1400" dirty="0" err="1" smtClean="0"/>
              <a:t>Dreamreal</a:t>
            </a:r>
            <a:r>
              <a:rPr lang="en-US" altLang="zh-TW" sz="1400" dirty="0" smtClean="0"/>
              <a:t>(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    website </a:t>
            </a:r>
            <a:r>
              <a:rPr lang="en-US" altLang="zh-TW" sz="1400" dirty="0" smtClean="0"/>
              <a:t>= "www.polo.com",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    mail </a:t>
            </a:r>
            <a:r>
              <a:rPr lang="en-US" altLang="zh-TW" sz="1400" dirty="0" smtClean="0"/>
              <a:t>= "sorex@polo.com",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        name </a:t>
            </a:r>
            <a:r>
              <a:rPr lang="en-US" altLang="zh-TW" sz="1400" dirty="0" smtClean="0"/>
              <a:t>= "</a:t>
            </a:r>
            <a:r>
              <a:rPr lang="en-US" altLang="zh-TW" sz="1400" dirty="0" err="1" smtClean="0"/>
              <a:t>sorex</a:t>
            </a:r>
            <a:r>
              <a:rPr lang="en-US" altLang="zh-TW" sz="1400" dirty="0" smtClean="0"/>
              <a:t>", </a:t>
            </a:r>
            <a:r>
              <a:rPr lang="en-US" altLang="zh-TW" sz="1400" dirty="0" err="1" smtClean="0"/>
              <a:t>phonenumber</a:t>
            </a:r>
            <a:r>
              <a:rPr lang="en-US" altLang="zh-TW" sz="1400" dirty="0" smtClean="0"/>
              <a:t> = "002376970"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)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dreamreal.save</a:t>
            </a:r>
            <a:r>
              <a:rPr lang="en-US" altLang="zh-TW" sz="1400" dirty="0" smtClean="0"/>
              <a:t>()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res </a:t>
            </a:r>
            <a:r>
              <a:rPr lang="en-US" altLang="zh-TW" sz="1400" dirty="0" smtClean="0"/>
              <a:t>+= 'Updating entry&lt;</a:t>
            </a:r>
            <a:r>
              <a:rPr lang="en-US" altLang="zh-TW" sz="1400" dirty="0" err="1" smtClean="0"/>
              <a:t>br</a:t>
            </a:r>
            <a:r>
              <a:rPr lang="en-US" altLang="zh-TW" sz="1400" dirty="0" smtClean="0"/>
              <a:t>&gt;'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dreamreal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= </a:t>
            </a:r>
            <a:r>
              <a:rPr lang="en-US" altLang="zh-TW" sz="1400" dirty="0" err="1" smtClean="0"/>
              <a:t>Dreamreal.objects.get</a:t>
            </a:r>
            <a:r>
              <a:rPr lang="en-US" altLang="zh-TW" sz="1400" dirty="0" smtClean="0"/>
              <a:t>(name = '</a:t>
            </a:r>
            <a:r>
              <a:rPr lang="en-US" altLang="zh-TW" sz="1400" dirty="0" err="1" smtClean="0"/>
              <a:t>sorex</a:t>
            </a:r>
            <a:r>
              <a:rPr lang="en-US" altLang="zh-TW" sz="1400" dirty="0" smtClean="0"/>
              <a:t>')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dreamreal.name </a:t>
            </a:r>
            <a:r>
              <a:rPr lang="en-US" altLang="zh-TW" sz="1400" dirty="0" smtClean="0"/>
              <a:t>= '</a:t>
            </a:r>
            <a:r>
              <a:rPr lang="en-US" altLang="zh-TW" sz="1400" dirty="0" err="1" smtClean="0"/>
              <a:t>thierry</a:t>
            </a:r>
            <a:r>
              <a:rPr lang="en-US" altLang="zh-TW" sz="1400" dirty="0" smtClean="0"/>
              <a:t>'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dreamreal.save</a:t>
            </a:r>
            <a:r>
              <a:rPr lang="en-US" altLang="zh-TW" sz="1400" dirty="0" smtClean="0"/>
              <a:t>() </a:t>
            </a: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</a:t>
            </a:r>
            <a:r>
              <a:rPr lang="en-US" altLang="zh-TW" sz="1400" dirty="0" smtClean="0"/>
              <a:t>    return </a:t>
            </a:r>
            <a:r>
              <a:rPr lang="en-US" altLang="zh-TW" sz="1400" dirty="0" err="1" smtClean="0"/>
              <a:t>HttpResponse</a:t>
            </a:r>
            <a:r>
              <a:rPr lang="en-US" altLang="zh-TW" sz="1400" dirty="0" smtClean="0"/>
              <a:t>(res)</a:t>
            </a:r>
            <a:endParaRPr lang="en-US" altLang="zh-TW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Create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https://www.tutorialspoint.com/django/django_models.htm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Other </a:t>
            </a:r>
            <a:r>
              <a:rPr lang="en-US" altLang="zh-TW" sz="2000" b="1" dirty="0" smtClean="0"/>
              <a:t>Data </a:t>
            </a:r>
            <a:r>
              <a:rPr lang="en-US" altLang="zh-TW" sz="2000" b="1" dirty="0" smtClean="0"/>
              <a:t>Manipulation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Let's </a:t>
            </a:r>
            <a:r>
              <a:rPr lang="en-US" altLang="zh-TW" sz="2000" dirty="0" smtClean="0"/>
              <a:t>explore other manipulations we can do on Models.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 </a:t>
            </a:r>
            <a:r>
              <a:rPr lang="en-US" altLang="zh-TW" sz="2000" dirty="0" smtClean="0"/>
              <a:t>that the CRUD operations were done on instances of our model, now we will be working directly with the class representing our model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5108</TotalTime>
  <Words>1113</Words>
  <Application>Microsoft Office PowerPoint</Application>
  <PresentationFormat>如螢幕大小 (4:3)</PresentationFormat>
  <Paragraphs>217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Theme</vt:lpstr>
      <vt:lpstr>Facet</vt:lpstr>
      <vt:lpstr>投影片 1</vt:lpstr>
      <vt:lpstr>投影片 2</vt:lpstr>
      <vt:lpstr>9 Model</vt:lpstr>
      <vt:lpstr>投影片 4</vt:lpstr>
      <vt:lpstr>9.1 Create Model</vt:lpstr>
      <vt:lpstr>9.1 Create  Model</vt:lpstr>
      <vt:lpstr>9.1 Create  Model</vt:lpstr>
      <vt:lpstr>9.1 Create  Model</vt:lpstr>
      <vt:lpstr>9.1 Create  Model</vt:lpstr>
      <vt:lpstr>9.1 Create  Model</vt:lpstr>
      <vt:lpstr>投影片 11</vt:lpstr>
      <vt:lpstr>9.2 Link  Model</vt:lpstr>
      <vt:lpstr>9.2 Link Model</vt:lpstr>
      <vt:lpstr>9.2 Link Model</vt:lpstr>
      <vt:lpstr>9.2 Link Model</vt:lpstr>
      <vt:lpstr>9.2 Link Model</vt:lpstr>
      <vt:lpstr>9.2 Link Model</vt:lpstr>
      <vt:lpstr>9.2 Link Model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736</cp:revision>
  <dcterms:created xsi:type="dcterms:W3CDTF">2015-10-11T19:53:33Z</dcterms:created>
  <dcterms:modified xsi:type="dcterms:W3CDTF">2017-02-10T05:28:35Z</dcterms:modified>
</cp:coreProperties>
</file>