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13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Python/Django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10: Page Redirection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83029" y="1182776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That </a:t>
            </a:r>
            <a:r>
              <a:rPr lang="en-US" altLang="zh-TW" sz="2000" dirty="0" smtClean="0"/>
              <a:t>name (here article) can be used as argument for the 'redirect' method, then our </a:t>
            </a:r>
            <a:r>
              <a:rPr lang="en-US" altLang="zh-TW" sz="2000" dirty="0" err="1" smtClean="0"/>
              <a:t>viewArticle</a:t>
            </a:r>
            <a:r>
              <a:rPr lang="en-US" altLang="zh-TW" sz="2000" dirty="0" smtClean="0"/>
              <a:t> redirection can be changed from −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8915" y="2026430"/>
            <a:ext cx="679268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def </a:t>
            </a:r>
            <a:r>
              <a:rPr lang="en-US" altLang="zh-TW" sz="2000" dirty="0" err="1" smtClean="0"/>
              <a:t>viewArticle</a:t>
            </a:r>
            <a:r>
              <a:rPr lang="en-US" altLang="zh-TW" sz="2000" dirty="0" smtClean="0"/>
              <a:t>(request, </a:t>
            </a:r>
            <a:r>
              <a:rPr lang="en-US" altLang="zh-TW" sz="2000" dirty="0" err="1" smtClean="0"/>
              <a:t>articleId</a:t>
            </a:r>
            <a:r>
              <a:rPr lang="en-US" altLang="zh-TW" sz="2000" dirty="0" smtClean="0"/>
              <a:t>):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""" </a:t>
            </a:r>
            <a:r>
              <a:rPr lang="en-US" altLang="zh-TW" sz="2000" dirty="0" smtClean="0"/>
              <a:t>A view that display an article based on his ID</a:t>
            </a:r>
            <a:r>
              <a:rPr lang="en-US" altLang="zh-TW" sz="2000" dirty="0" smtClean="0"/>
              <a:t>""“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dirty="0" smtClean="0"/>
              <a:t>text = "Displaying article Number : %s" %</a:t>
            </a:r>
            <a:r>
              <a:rPr lang="en-US" altLang="zh-TW" sz="2000" dirty="0" err="1" smtClean="0"/>
              <a:t>articleId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return </a:t>
            </a:r>
            <a:r>
              <a:rPr lang="en-US" altLang="zh-TW" sz="2000" dirty="0" smtClean="0"/>
              <a:t>redirect(</a:t>
            </a:r>
            <a:r>
              <a:rPr lang="en-US" altLang="zh-TW" sz="2000" dirty="0" err="1" smtClean="0"/>
              <a:t>viewArticles</a:t>
            </a:r>
            <a:r>
              <a:rPr lang="en-US" altLang="zh-TW" sz="2000" dirty="0" smtClean="0"/>
              <a:t>, year = "2045", month = "02")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83029" y="1182776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To</a:t>
            </a:r>
            <a:r>
              <a:rPr lang="en-US" altLang="zh-TW" sz="2000" dirty="0" smtClean="0"/>
              <a:t> −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56344" y="1765173"/>
            <a:ext cx="679268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def </a:t>
            </a:r>
            <a:r>
              <a:rPr lang="en-US" altLang="zh-TW" sz="2000" dirty="0" err="1" smtClean="0"/>
              <a:t>viewArticle</a:t>
            </a:r>
            <a:r>
              <a:rPr lang="en-US" altLang="zh-TW" sz="2000" dirty="0" smtClean="0"/>
              <a:t>(request, </a:t>
            </a:r>
            <a:r>
              <a:rPr lang="en-US" altLang="zh-TW" sz="2000" dirty="0" err="1" smtClean="0"/>
              <a:t>articleId</a:t>
            </a:r>
            <a:r>
              <a:rPr lang="en-US" altLang="zh-TW" sz="2000" dirty="0" smtClean="0"/>
              <a:t>):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""" </a:t>
            </a:r>
            <a:r>
              <a:rPr lang="en-US" altLang="zh-TW" sz="2000" dirty="0" smtClean="0"/>
              <a:t>A view that display an article based on his ID"""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text </a:t>
            </a:r>
            <a:r>
              <a:rPr lang="en-US" altLang="zh-TW" sz="2000" dirty="0" smtClean="0"/>
              <a:t>= "Displaying article Number : %s" %</a:t>
            </a:r>
            <a:r>
              <a:rPr lang="en-US" altLang="zh-TW" sz="2000" dirty="0" err="1" smtClean="0"/>
              <a:t>articleId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return </a:t>
            </a:r>
            <a:r>
              <a:rPr lang="en-US" altLang="zh-TW" sz="2000" dirty="0" smtClean="0"/>
              <a:t>redirect(articles, year = "2045", month = "02")</a:t>
            </a:r>
            <a:endParaRPr lang="en-US" altLang="zh-TW" sz="2000" b="1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333829" y="323654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Note</a:t>
            </a:r>
            <a:r>
              <a:rPr lang="en-US" altLang="zh-TW" sz="2000" dirty="0" smtClean="0"/>
              <a:t> − There is also a function to generate URLs; it is used in the same way as redirect; the 'reverse' method (</a:t>
            </a:r>
            <a:r>
              <a:rPr lang="en-US" altLang="zh-TW" sz="2000" dirty="0" err="1" smtClean="0"/>
              <a:t>django.core.urlresolvers.reverse</a:t>
            </a:r>
            <a:r>
              <a:rPr lang="en-US" altLang="zh-TW" sz="2000" dirty="0" smtClean="0"/>
              <a:t>). </a:t>
            </a:r>
            <a:r>
              <a:rPr lang="en-US" altLang="zh-TW" sz="2000" smtClean="0"/>
              <a:t>T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his </a:t>
            </a:r>
            <a:r>
              <a:rPr lang="en-US" altLang="zh-TW" sz="2000" dirty="0" smtClean="0"/>
              <a:t>function does not return a </a:t>
            </a:r>
            <a:r>
              <a:rPr lang="en-US" altLang="zh-TW" sz="2000" dirty="0" err="1" smtClean="0"/>
              <a:t>HttpResponseRedirect</a:t>
            </a:r>
            <a:r>
              <a:rPr lang="en-US" altLang="zh-TW" sz="2000" dirty="0" smtClean="0"/>
              <a:t> object, but simply a string containing the URL to the view compiled with any passed argument.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60" y="4332495"/>
            <a:ext cx="6553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10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Page </a:t>
            </a:r>
            <a:r>
              <a:rPr lang="en-US" altLang="zh-TW" sz="2000" dirty="0" smtClean="0"/>
              <a:t>redirection is needed for many reasons in web application. You might want to redirect a user to another page when a specific action occurs, or basically in case of error. For example, when a user logs in to your website, he is often redirected either to the main home page or to his personal dashboard. In Django, redirection is accomplished using the 'redirect' </a:t>
            </a:r>
            <a:r>
              <a:rPr lang="en-US" altLang="zh-TW" sz="2000" dirty="0" smtClean="0"/>
              <a:t>method.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'redirect' method takes as argument: The URL you want to be redirected to as string A view's </a:t>
            </a:r>
            <a:r>
              <a:rPr lang="en-US" altLang="zh-TW" sz="2000" dirty="0" smtClean="0"/>
              <a:t>name.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/views looks like the following so </a:t>
            </a:r>
            <a:r>
              <a:rPr lang="en-US" altLang="zh-TW" sz="2000" dirty="0" smtClean="0"/>
              <a:t>far</a:t>
            </a:r>
            <a:r>
              <a:rPr lang="en-US" altLang="zh-TW" sz="2000" dirty="0"/>
              <a:t>: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91887" y="1632720"/>
            <a:ext cx="8476342" cy="36933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def hello(request</a:t>
            </a:r>
            <a:r>
              <a:rPr lang="en-US" altLang="zh-TW" dirty="0" smtClean="0"/>
              <a:t>):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/>
              <a:t>today = </a:t>
            </a:r>
            <a:r>
              <a:rPr lang="en-US" altLang="zh-TW" dirty="0" err="1" smtClean="0"/>
              <a:t>datetime.datetime.now</a:t>
            </a:r>
            <a:r>
              <a:rPr lang="en-US" altLang="zh-TW" dirty="0" smtClean="0"/>
              <a:t>().date()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daysOfWeek</a:t>
            </a:r>
            <a:r>
              <a:rPr lang="en-US" altLang="zh-TW" dirty="0" smtClean="0"/>
              <a:t> </a:t>
            </a:r>
            <a:r>
              <a:rPr lang="en-US" altLang="zh-TW" dirty="0" smtClean="0"/>
              <a:t>= ['Mon', 'Tue', 'Wed', 'Thu', 'Fri', 'Sat', 'Sun']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return </a:t>
            </a:r>
            <a:r>
              <a:rPr lang="en-US" altLang="zh-TW" dirty="0" smtClean="0"/>
              <a:t>render(request, "hello.html", {"today" : today, "</a:t>
            </a:r>
            <a:r>
              <a:rPr lang="en-US" altLang="zh-TW" dirty="0" err="1" smtClean="0"/>
              <a:t>days_of_week</a:t>
            </a:r>
            <a:r>
              <a:rPr lang="en-US" altLang="zh-TW" dirty="0" smtClean="0"/>
              <a:t>" : </a:t>
            </a:r>
            <a:r>
              <a:rPr lang="en-US" altLang="zh-TW" dirty="0" err="1" smtClean="0"/>
              <a:t>daysOfWeek</a:t>
            </a:r>
            <a:r>
              <a:rPr lang="en-US" altLang="zh-TW" dirty="0" smtClean="0"/>
              <a:t>})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def </a:t>
            </a:r>
            <a:r>
              <a:rPr lang="en-US" altLang="zh-TW" dirty="0" err="1" smtClean="0"/>
              <a:t>viewArticle</a:t>
            </a:r>
            <a:r>
              <a:rPr lang="en-US" altLang="zh-TW" dirty="0" smtClean="0"/>
              <a:t>(request, </a:t>
            </a:r>
            <a:r>
              <a:rPr lang="en-US" altLang="zh-TW" dirty="0" err="1" smtClean="0"/>
              <a:t>articleId</a:t>
            </a:r>
            <a:r>
              <a:rPr lang="en-US" altLang="zh-TW" dirty="0" smtClean="0"/>
              <a:t>):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""" </a:t>
            </a:r>
            <a:r>
              <a:rPr lang="en-US" altLang="zh-TW" dirty="0" smtClean="0"/>
              <a:t>A view that display an article based on his ID"""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text </a:t>
            </a:r>
            <a:r>
              <a:rPr lang="en-US" altLang="zh-TW" dirty="0" smtClean="0"/>
              <a:t>= "Displaying article Number : %s" %</a:t>
            </a:r>
            <a:r>
              <a:rPr lang="en-US" altLang="zh-TW" dirty="0" err="1" smtClean="0"/>
              <a:t>articleId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return </a:t>
            </a:r>
            <a:r>
              <a:rPr lang="en-US" altLang="zh-TW" dirty="0" err="1" smtClean="0"/>
              <a:t>HttpResponse</a:t>
            </a:r>
            <a:r>
              <a:rPr lang="en-US" altLang="zh-TW" dirty="0" smtClean="0"/>
              <a:t>(text)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def </a:t>
            </a:r>
            <a:r>
              <a:rPr lang="en-US" altLang="zh-TW" dirty="0" err="1" smtClean="0"/>
              <a:t>viewArticles</a:t>
            </a:r>
            <a:r>
              <a:rPr lang="en-US" altLang="zh-TW" dirty="0" smtClean="0"/>
              <a:t>(request, year, month):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text </a:t>
            </a:r>
            <a:r>
              <a:rPr lang="en-US" altLang="zh-TW" dirty="0" smtClean="0"/>
              <a:t>= "Displaying articles of : %s/%s"%(year, month)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return </a:t>
            </a:r>
            <a:r>
              <a:rPr lang="en-US" altLang="zh-TW" dirty="0" err="1" smtClean="0"/>
              <a:t>HttpResponse</a:t>
            </a:r>
            <a:r>
              <a:rPr lang="en-US" altLang="zh-TW" dirty="0" smtClean="0"/>
              <a:t>(text)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Let's </a:t>
            </a:r>
            <a:r>
              <a:rPr lang="en-US" altLang="zh-TW" sz="2000" dirty="0" smtClean="0"/>
              <a:t>change the hello view to redirect to djangoproject.com and our </a:t>
            </a:r>
            <a:r>
              <a:rPr lang="en-US" altLang="zh-TW" sz="2000" dirty="0" err="1" smtClean="0"/>
              <a:t>viewArticle</a:t>
            </a:r>
            <a:r>
              <a:rPr lang="en-US" altLang="zh-TW" sz="2000" dirty="0" smtClean="0"/>
              <a:t> to redirect to our internal '/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/articles'. </a:t>
            </a:r>
            <a:endParaRPr lang="en-US" altLang="zh-TW" sz="20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</a:t>
            </a:r>
            <a:r>
              <a:rPr lang="en-US" altLang="zh-TW" sz="2000" dirty="0" smtClean="0"/>
              <a:t>do so the 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/view.py will change to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45030" y="1678087"/>
            <a:ext cx="6792684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from </a:t>
            </a:r>
            <a:r>
              <a:rPr lang="en-US" altLang="zh-TW" sz="1600" dirty="0" err="1" smtClean="0"/>
              <a:t>django.shortcuts</a:t>
            </a:r>
            <a:r>
              <a:rPr lang="en-US" altLang="zh-TW" sz="1600" dirty="0" smtClean="0"/>
              <a:t> import render, redirect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from </a:t>
            </a:r>
            <a:r>
              <a:rPr lang="en-US" altLang="zh-TW" sz="1600" dirty="0" err="1" smtClean="0"/>
              <a:t>django.http</a:t>
            </a:r>
            <a:r>
              <a:rPr lang="en-US" altLang="zh-TW" sz="1600" dirty="0" smtClean="0"/>
              <a:t> import </a:t>
            </a:r>
            <a:r>
              <a:rPr lang="en-US" altLang="zh-TW" sz="1600" dirty="0" err="1" smtClean="0"/>
              <a:t>HttpResponse</a:t>
            </a:r>
            <a:r>
              <a:rPr lang="en-US" altLang="zh-TW" sz="1600" dirty="0" smtClean="0"/>
              <a:t>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datetime</a:t>
            </a:r>
            <a:r>
              <a:rPr lang="en-US" altLang="zh-TW" sz="1600" dirty="0" smtClean="0"/>
              <a:t>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# </a:t>
            </a:r>
            <a:r>
              <a:rPr lang="en-US" altLang="zh-TW" sz="1600" dirty="0" smtClean="0"/>
              <a:t>Create your views here.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def </a:t>
            </a:r>
            <a:r>
              <a:rPr lang="en-US" altLang="zh-TW" sz="1600" dirty="0" smtClean="0"/>
              <a:t>hello(request):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today </a:t>
            </a:r>
            <a:r>
              <a:rPr lang="en-US" altLang="zh-TW" sz="1600" dirty="0" smtClean="0"/>
              <a:t>= </a:t>
            </a:r>
            <a:r>
              <a:rPr lang="en-US" altLang="zh-TW" sz="1600" dirty="0" err="1" smtClean="0"/>
              <a:t>datetime.datetime.now</a:t>
            </a:r>
            <a:r>
              <a:rPr lang="en-US" altLang="zh-TW" sz="1600" dirty="0" smtClean="0"/>
              <a:t>().date()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daysOfWeek</a:t>
            </a:r>
            <a:r>
              <a:rPr lang="en-US" altLang="zh-TW" sz="1600" dirty="0" smtClean="0"/>
              <a:t> </a:t>
            </a:r>
            <a:r>
              <a:rPr lang="en-US" altLang="zh-TW" sz="1600" dirty="0" smtClean="0"/>
              <a:t>= ['Mon', 'Tue', 'Wed', 'Thu', 'Fri', 'Sat', 'Sun']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return </a:t>
            </a:r>
            <a:r>
              <a:rPr lang="en-US" altLang="zh-TW" sz="1600" dirty="0" smtClean="0"/>
              <a:t>redirect("https://www.djangoproject.com")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def </a:t>
            </a:r>
            <a:r>
              <a:rPr lang="en-US" altLang="zh-TW" sz="1600" dirty="0" err="1" smtClean="0"/>
              <a:t>viewArticle</a:t>
            </a:r>
            <a:r>
              <a:rPr lang="en-US" altLang="zh-TW" sz="1600" dirty="0" smtClean="0"/>
              <a:t>(request, </a:t>
            </a:r>
            <a:r>
              <a:rPr lang="en-US" altLang="zh-TW" sz="1600" dirty="0" err="1" smtClean="0"/>
              <a:t>articleId</a:t>
            </a:r>
            <a:r>
              <a:rPr lang="en-US" altLang="zh-TW" sz="1600" dirty="0" smtClean="0"/>
              <a:t>):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""" </a:t>
            </a:r>
            <a:r>
              <a:rPr lang="en-US" altLang="zh-TW" sz="1600" dirty="0" smtClean="0"/>
              <a:t>A view that display an article based on his ID"""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text </a:t>
            </a:r>
            <a:r>
              <a:rPr lang="en-US" altLang="zh-TW" sz="1600" dirty="0" smtClean="0"/>
              <a:t>= "Displaying article Number : %s" %</a:t>
            </a:r>
            <a:r>
              <a:rPr lang="en-US" altLang="zh-TW" sz="1600" dirty="0" err="1" smtClean="0"/>
              <a:t>articleId</a:t>
            </a:r>
            <a:r>
              <a:rPr lang="en-US" altLang="zh-TW" sz="1600" dirty="0" smtClean="0"/>
              <a:t>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return </a:t>
            </a:r>
            <a:r>
              <a:rPr lang="en-US" altLang="zh-TW" sz="1600" dirty="0" smtClean="0"/>
              <a:t>redirect(</a:t>
            </a:r>
            <a:r>
              <a:rPr lang="en-US" altLang="zh-TW" sz="1600" dirty="0" err="1" smtClean="0"/>
              <a:t>viewArticles</a:t>
            </a:r>
            <a:r>
              <a:rPr lang="en-US" altLang="zh-TW" sz="1600" dirty="0" smtClean="0"/>
              <a:t>, year = "2045", month = "02")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def </a:t>
            </a:r>
            <a:r>
              <a:rPr lang="en-US" altLang="zh-TW" sz="1600" dirty="0" err="1" smtClean="0"/>
              <a:t>viewArticles</a:t>
            </a:r>
            <a:r>
              <a:rPr lang="en-US" altLang="zh-TW" sz="1600" dirty="0" smtClean="0"/>
              <a:t>(request, year, month):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text </a:t>
            </a:r>
            <a:r>
              <a:rPr lang="en-US" altLang="zh-TW" sz="1600" dirty="0" smtClean="0"/>
              <a:t>= "Displaying articles of : %s/%s"%(year, month)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return </a:t>
            </a:r>
            <a:r>
              <a:rPr lang="en-US" altLang="zh-TW" sz="1600" dirty="0" err="1" smtClean="0"/>
              <a:t>HttpResponse</a:t>
            </a:r>
            <a:r>
              <a:rPr lang="en-US" altLang="zh-TW" sz="1600" dirty="0" smtClean="0"/>
              <a:t>(text)</a:t>
            </a:r>
            <a:endParaRPr lang="en-US" altLang="zh-TW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the above example, first we imported redirect from </a:t>
            </a:r>
            <a:r>
              <a:rPr lang="en-US" altLang="zh-TW" sz="2000" dirty="0" err="1" smtClean="0"/>
              <a:t>django.shortcuts</a:t>
            </a:r>
            <a:r>
              <a:rPr lang="en-US" altLang="zh-TW" sz="2000" dirty="0" smtClean="0"/>
              <a:t> and for redirection to the Django official </a:t>
            </a:r>
            <a:r>
              <a:rPr lang="en-US" altLang="zh-TW" sz="2000" dirty="0" smtClean="0"/>
              <a:t>website. We </a:t>
            </a:r>
            <a:r>
              <a:rPr lang="en-US" altLang="zh-TW" sz="2000" dirty="0" smtClean="0"/>
              <a:t>just pass the full URL to the 'redirect' method as </a:t>
            </a:r>
            <a:r>
              <a:rPr lang="en-US" altLang="zh-TW" sz="2000" dirty="0" smtClean="0"/>
              <a:t>string.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smtClean="0"/>
              <a:t>the second example (the </a:t>
            </a:r>
            <a:r>
              <a:rPr lang="en-US" altLang="zh-TW" sz="2000" dirty="0" err="1" smtClean="0"/>
              <a:t>viewArticle</a:t>
            </a:r>
            <a:r>
              <a:rPr lang="en-US" altLang="zh-TW" sz="2000" dirty="0" smtClean="0"/>
              <a:t> view</a:t>
            </a:r>
            <a:r>
              <a:rPr lang="en-US" altLang="zh-TW" sz="2000" dirty="0" smtClean="0"/>
              <a:t>), </a:t>
            </a:r>
            <a:r>
              <a:rPr lang="en-US" altLang="zh-TW" sz="2000" dirty="0" smtClean="0"/>
              <a:t>the 'redirect' method takes the view name and his parameters as arguments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Accessing /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/hello, will give you the following screen 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0650" y="3302907"/>
            <a:ext cx="5753100" cy="11811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83029" y="1182776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And </a:t>
            </a:r>
            <a:r>
              <a:rPr lang="en-US" altLang="zh-TW" sz="2000" dirty="0" smtClean="0"/>
              <a:t>accessing /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/article/42, will give you the following screen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1490" y="1948770"/>
            <a:ext cx="5734050" cy="1857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Redirection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https://www.tutorialspoint.com/django/django_page_redirection.htm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283029" y="1182776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</a:t>
            </a:r>
            <a:r>
              <a:rPr lang="en-US" altLang="zh-TW" sz="2000" dirty="0" smtClean="0"/>
              <a:t>is also possible to specify whether the 'redirect' is temporary or permanent by adding permanent = True parameter. The user will see no difference, but these are details that search engines take into account when ranking of your </a:t>
            </a:r>
            <a:r>
              <a:rPr lang="en-US" altLang="zh-TW" sz="2000" dirty="0" smtClean="0"/>
              <a:t>website.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Also </a:t>
            </a:r>
            <a:r>
              <a:rPr lang="en-US" altLang="zh-TW" sz="2000" dirty="0" smtClean="0"/>
              <a:t>remember that 'name' parameter we defined in our url.py while mapping the </a:t>
            </a:r>
            <a:r>
              <a:rPr lang="en-US" altLang="zh-TW" sz="2000" dirty="0" smtClean="0"/>
              <a:t>URLs</a:t>
            </a:r>
            <a:endParaRPr lang="en-US" altLang="zh-TW" sz="2000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899887" y="3187573"/>
            <a:ext cx="679268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url(</a:t>
            </a:r>
            <a:r>
              <a:rPr lang="en-US" altLang="zh-TW" sz="1600" dirty="0" err="1" smtClean="0"/>
              <a:t>r'^articles</a:t>
            </a:r>
            <a:r>
              <a:rPr lang="en-US" altLang="zh-TW" sz="1600" dirty="0" smtClean="0"/>
              <a:t>/(?P\d{2})/(?P\d{4})/', '</a:t>
            </a:r>
            <a:r>
              <a:rPr lang="en-US" altLang="zh-TW" sz="1600" dirty="0" err="1" smtClean="0"/>
              <a:t>viewArticles</a:t>
            </a:r>
            <a:r>
              <a:rPr lang="en-US" altLang="zh-TW" sz="1600" dirty="0" smtClean="0"/>
              <a:t>', name = 'articles'),</a:t>
            </a:r>
            <a:endParaRPr lang="en-US" altLang="zh-TW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5125</TotalTime>
  <Words>755</Words>
  <Application>Microsoft Office PowerPoint</Application>
  <PresentationFormat>如螢幕大小 (4:3)</PresentationFormat>
  <Paragraphs>107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Office Theme</vt:lpstr>
      <vt:lpstr>Facet</vt:lpstr>
      <vt:lpstr>投影片 1</vt:lpstr>
      <vt:lpstr>投影片 2</vt:lpstr>
      <vt:lpstr>10 Page Redirection</vt:lpstr>
      <vt:lpstr>10 Page Redirection</vt:lpstr>
      <vt:lpstr>10 Page Redirection</vt:lpstr>
      <vt:lpstr>10 Page Redirection</vt:lpstr>
      <vt:lpstr>10 Page Redirection</vt:lpstr>
      <vt:lpstr>10 Page Redirection</vt:lpstr>
      <vt:lpstr>10 Page Redirection</vt:lpstr>
      <vt:lpstr>10 Page Redirection</vt:lpstr>
      <vt:lpstr>10 Page Redirection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752</cp:revision>
  <dcterms:created xsi:type="dcterms:W3CDTF">2015-10-11T19:53:33Z</dcterms:created>
  <dcterms:modified xsi:type="dcterms:W3CDTF">2017-02-10T05:56:51Z</dcterms:modified>
</cp:coreProperties>
</file>