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85" r:id="rId6"/>
    <p:sldId id="286" r:id="rId7"/>
    <p:sldId id="287" r:id="rId8"/>
    <p:sldId id="284" r:id="rId9"/>
    <p:sldId id="288" r:id="rId10"/>
    <p:sldId id="289" r:id="rId11"/>
    <p:sldId id="290" r:id="rId12"/>
    <p:sldId id="291" r:id="rId13"/>
    <p:sldId id="292" r:id="rId14"/>
    <p:sldId id="294" r:id="rId15"/>
    <p:sldId id="293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6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python.org/downloads/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1: Python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Run Interpreter Program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Interpreter Program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7543" y="1110204"/>
            <a:ext cx="8570686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Interactive Program: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242" y="2666093"/>
            <a:ext cx="6353175" cy="14097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7" name="TextBox 1"/>
          <p:cNvSpPr txBox="1"/>
          <p:nvPr/>
        </p:nvSpPr>
        <p:spPr>
          <a:xfrm>
            <a:off x="725714" y="1683518"/>
            <a:ext cx="33528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&gt;&gt;&gt; print (“Hello World”)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Python File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Python File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Edit Python File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7543" y="1110204"/>
            <a:ext cx="4288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Edit python “notepad++ hello.py”.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77371" y="1596433"/>
            <a:ext cx="400594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notepad++ hello.py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435" y="2211842"/>
            <a:ext cx="6315075" cy="1476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TW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Python File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Interpret  and Check in Python File</a:t>
            </a:r>
          </a:p>
          <a:p>
            <a:r>
              <a:rPr lang="en-US" sz="1200" b="1" i="1" dirty="0" smtClean="0"/>
              <a:t>https://www.tutorialspoint.com/python/python_basic_syntax.htm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7543" y="1110204"/>
            <a:ext cx="4288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Interpret hello.py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33828" y="1712547"/>
            <a:ext cx="400594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python hello.py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4772" y="1045029"/>
            <a:ext cx="4021857" cy="54356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TextBox 1"/>
          <p:cNvSpPr txBox="1"/>
          <p:nvPr/>
        </p:nvSpPr>
        <p:spPr>
          <a:xfrm>
            <a:off x="290287" y="2351176"/>
            <a:ext cx="42889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Check in python code by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7541" y="2939004"/>
            <a:ext cx="434702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init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add .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commit -m “initial python code”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# notepad++ hello.py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# Modify hello.py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# Check in heloo.py again. </a:t>
            </a:r>
          </a:p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git</a:t>
            </a:r>
            <a:r>
              <a:rPr lang="en-US" altLang="zh-TW" sz="2000" dirty="0" smtClean="0"/>
              <a:t> commit -m “</a:t>
            </a:r>
            <a:r>
              <a:rPr lang="en-US" altLang="zh-TW" sz="2000" smtClean="0"/>
              <a:t>Modify error.”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Python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Python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https://www.tutorialspoint.com/python3/python_variable_types.htm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is a general-purpose interpreted, interactive, object-oriented, and high-level programming language.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Like Perl, Python source code is also available under the GNU General Public License (GPL).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was created by Guido van </a:t>
            </a:r>
            <a:r>
              <a:rPr lang="en-US" altLang="zh-TW" sz="2000" dirty="0" err="1" smtClean="0"/>
              <a:t>Rossum</a:t>
            </a:r>
            <a:r>
              <a:rPr lang="en-US" altLang="zh-TW" sz="2000" dirty="0" smtClean="0"/>
              <a:t> during 1985- 1990.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was developed at the National Research Institute for Mathematics and Computer Science in the Netherlands.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is derived from many other languages, including ABC, Modula-3, C, C++, Algol-68, </a:t>
            </a:r>
            <a:r>
              <a:rPr lang="en-US" altLang="zh-TW" sz="2000" dirty="0" err="1" smtClean="0"/>
              <a:t>SmallTalk</a:t>
            </a:r>
            <a:r>
              <a:rPr lang="en-US" altLang="zh-TW" sz="2000" dirty="0" smtClean="0"/>
              <a:t>, and Unix shell and other scripting languages.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is copyrighted by the GNU General Public License (GPL).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Python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is a high-level, interpreted, interactive and object-oriented scripting language.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is designed to be highly readable.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uses English keywords frequently where as other languages use punctuation, and it has fewer syntactical constructions than other languages.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Python is Interpreted:</a:t>
            </a:r>
            <a:r>
              <a:rPr lang="en-US" altLang="zh-TW" sz="2000" dirty="0" smtClean="0"/>
              <a:t> Python is processed at runtime by the interpreter. You do not need to compile your program before executing it. This is similar to PERL and PHP.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Python is Interactive:</a:t>
            </a:r>
            <a:r>
              <a:rPr lang="en-US" altLang="zh-TW" sz="2000" dirty="0" smtClean="0"/>
              <a:t> You can actually sit at a Python prompt and interact with the interpreter directly to write your programs.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Python is Object-Oriented:</a:t>
            </a:r>
            <a:r>
              <a:rPr lang="en-US" altLang="zh-TW" sz="2000" dirty="0" smtClean="0"/>
              <a:t> Python supports Object-Oriented style or technique of programming that encapsulates code within objects.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Python is a Beginner's Language:</a:t>
            </a:r>
            <a:r>
              <a:rPr lang="en-US" altLang="zh-TW" sz="2000" dirty="0" smtClean="0"/>
              <a:t> Python is a great language for the beginner-level programmers and supports the development of a wide range of applications from simple text processing to WWW browsers to games.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Python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708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Python's features include: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Easy-to-learn:</a:t>
            </a:r>
            <a:r>
              <a:rPr lang="en-US" altLang="zh-TW" sz="2000" dirty="0" smtClean="0"/>
              <a:t> Python has few keywords, simple structure, and a clearly defined syntax. This allows the student to pick up the language quickly.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Easy-to-read:</a:t>
            </a:r>
            <a:r>
              <a:rPr lang="en-US" altLang="zh-TW" sz="2000" dirty="0" smtClean="0"/>
              <a:t> Python code is more clearly defined and visible to the eyes.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Easy-to-maintain:</a:t>
            </a:r>
            <a:r>
              <a:rPr lang="en-US" altLang="zh-TW" sz="2000" dirty="0" smtClean="0"/>
              <a:t> Python's source code is fairly easy-to-maintain.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A broad standard library:</a:t>
            </a:r>
            <a:r>
              <a:rPr lang="en-US" altLang="zh-TW" sz="2000" dirty="0" smtClean="0"/>
              <a:t> Python's bulk of the library is very portable and cross-platform compatible on UNIX, Windows, and Macintosh.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Interactive Mode: </a:t>
            </a:r>
            <a:r>
              <a:rPr lang="en-US" altLang="zh-TW" sz="2000" dirty="0" smtClean="0"/>
              <a:t>Python has support for an interactive mode which allows interactive testing and debugging of snippets of code.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Portable:</a:t>
            </a:r>
            <a:r>
              <a:rPr lang="en-US" altLang="zh-TW" sz="2000" dirty="0" smtClean="0"/>
              <a:t> Python can run on a wide variety of hardware platforms and has the same interface on all platforms.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Extendable:</a:t>
            </a:r>
            <a:r>
              <a:rPr lang="en-US" altLang="zh-TW" sz="2000" dirty="0" smtClean="0"/>
              <a:t> You can add low-level modules to the Python interpreter. These modules enable programmers to add to or customize their tools to be more efficient.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Python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https://www.tutorialspoint.com/python3/python_variable_types.htm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16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Python's features include (Continue):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Databases:</a:t>
            </a:r>
            <a:r>
              <a:rPr lang="en-US" altLang="zh-TW" sz="2000" dirty="0" smtClean="0"/>
              <a:t> Python provides interfaces to all major commercial databases.</a:t>
            </a:r>
            <a:endParaRPr lang="en-US" altLang="zh-TW" sz="2000" b="1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GUI Programming:</a:t>
            </a:r>
            <a:r>
              <a:rPr lang="en-US" altLang="zh-TW" sz="2000" dirty="0" smtClean="0"/>
              <a:t> Python supports GUI applications that can be created and ported to many system calls, libraries and windows systems, such as Windows MFC, Macintosh, and the X Window system of Unix.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Scalable:</a:t>
            </a:r>
            <a:r>
              <a:rPr lang="en-US" altLang="zh-TW" sz="2000" dirty="0" smtClean="0"/>
              <a:t> Python provides a better structure and support for large programs than shell scripting.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supports functional and structured programming methods as well as OOP.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can be used as a scripting language or can be compiled to byte-code for building large applications.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provides very high-level dynamic data types and supports dynamic type checking.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supports automatic garbage collection.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can be easily integrated with C, C++, COM, ActiveX, CORBA, and Java.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Setup Environment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Setup Environment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Linux, Ubuntu already installed Python. Just type “python --version”.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“echo %PATH%” and “where python” to make sure Python installation properly.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1033" y="2391454"/>
            <a:ext cx="3600450" cy="333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29770" y="2387462"/>
            <a:ext cx="273594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</a:pPr>
            <a:r>
              <a:rPr lang="en-US" altLang="zh-TW" sz="2000" dirty="0" smtClean="0"/>
              <a:t>$ python --version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572" y="2989488"/>
            <a:ext cx="6372225" cy="3143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Setup Environment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https://www.tutorialspoint.com/python/python_environment.htm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297543" y="1110204"/>
            <a:ext cx="8570686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Windows, download  and install from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>
                <a:hlinkClick r:id="rId4"/>
              </a:rPr>
              <a:t>https://www.python.org/downloads/windows/</a:t>
            </a:r>
            <a:endParaRPr lang="en-US" altLang="zh-TW" sz="20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524" y="2714172"/>
            <a:ext cx="1901701" cy="330925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9769" y="1986872"/>
            <a:ext cx="666750" cy="561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93599" y="1993900"/>
            <a:ext cx="1692709" cy="5751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75025" y="3211966"/>
            <a:ext cx="5768975" cy="11993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493486" y="3004458"/>
            <a:ext cx="1103086" cy="188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3075" idx="3"/>
            <a:endCxn id="3076" idx="1"/>
          </p:cNvCxnSpPr>
          <p:nvPr/>
        </p:nvCxnSpPr>
        <p:spPr>
          <a:xfrm>
            <a:off x="986519" y="2267860"/>
            <a:ext cx="407080" cy="136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6" idx="3"/>
            <a:endCxn id="3077" idx="1"/>
          </p:cNvCxnSpPr>
          <p:nvPr/>
        </p:nvCxnSpPr>
        <p:spPr>
          <a:xfrm>
            <a:off x="1596572" y="3098801"/>
            <a:ext cx="1778453" cy="7128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3076" idx="3"/>
            <a:endCxn id="3077" idx="1"/>
          </p:cNvCxnSpPr>
          <p:nvPr/>
        </p:nvCxnSpPr>
        <p:spPr>
          <a:xfrm>
            <a:off x="3086308" y="2281465"/>
            <a:ext cx="288717" cy="15301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4381</TotalTime>
  <Words>421</Words>
  <Application>Microsoft Office PowerPoint</Application>
  <PresentationFormat>如螢幕大小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Theme</vt:lpstr>
      <vt:lpstr>Facet</vt:lpstr>
      <vt:lpstr>投影片 1</vt:lpstr>
      <vt:lpstr>投影片 2</vt:lpstr>
      <vt:lpstr>1 Python</vt:lpstr>
      <vt:lpstr>1 Python</vt:lpstr>
      <vt:lpstr>1 Python</vt:lpstr>
      <vt:lpstr>1 Python</vt:lpstr>
      <vt:lpstr>投影片 7</vt:lpstr>
      <vt:lpstr>1.1 Setup Environment</vt:lpstr>
      <vt:lpstr>1.1 Setup Environment</vt:lpstr>
      <vt:lpstr>投影片 10</vt:lpstr>
      <vt:lpstr>1.2 Interpreter Program</vt:lpstr>
      <vt:lpstr>投影片 12</vt:lpstr>
      <vt:lpstr>1.3 Git for Python File</vt:lpstr>
      <vt:lpstr>1.3 Git for Python File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478</cp:revision>
  <dcterms:created xsi:type="dcterms:W3CDTF">2015-10-11T19:53:33Z</dcterms:created>
  <dcterms:modified xsi:type="dcterms:W3CDTF">2017-01-13T17:49:28Z</dcterms:modified>
</cp:coreProperties>
</file>