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2"/>
  </p:notesMasterIdLst>
  <p:sldIdLst>
    <p:sldId id="256" r:id="rId3"/>
    <p:sldId id="257" r:id="rId4"/>
    <p:sldId id="258" r:id="rId5"/>
    <p:sldId id="292" r:id="rId6"/>
    <p:sldId id="295" r:id="rId7"/>
    <p:sldId id="294" r:id="rId8"/>
    <p:sldId id="297" r:id="rId9"/>
    <p:sldId id="296" r:id="rId10"/>
    <p:sldId id="293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4" r:id="rId25"/>
    <p:sldId id="311" r:id="rId26"/>
    <p:sldId id="313" r:id="rId27"/>
    <p:sldId id="315" r:id="rId28"/>
    <p:sldId id="316" r:id="rId29"/>
    <p:sldId id="317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59" d="100"/>
          <a:sy n="59" d="100"/>
        </p:scale>
        <p:origin x="-86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3: Variable Type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2567" y="4192589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 Number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 Number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https://www.tutorialspoint.com/python3/python_variable_types.htm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Number data types store numeric values.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Number objects are created when you assign a value to them.  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841828" y="1923007"/>
            <a:ext cx="2728686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var1 = 1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var2 = 10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97543" y="2721291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can also delete the reference to a number object by using the del statement.   </a:t>
            </a:r>
            <a:endParaRPr lang="en-US" altLang="zh-TW" sz="2000" dirty="0"/>
          </a:p>
        </p:txBody>
      </p:sp>
      <p:sp>
        <p:nvSpPr>
          <p:cNvPr id="12" name="TextBox 1"/>
          <p:cNvSpPr txBox="1"/>
          <p:nvPr/>
        </p:nvSpPr>
        <p:spPr>
          <a:xfrm>
            <a:off x="776515" y="3541348"/>
            <a:ext cx="388257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del var1[,var2[,var3[....,</a:t>
            </a:r>
            <a:r>
              <a:rPr lang="en-US" altLang="zh-TW" sz="2000" dirty="0" err="1" smtClean="0"/>
              <a:t>varN</a:t>
            </a:r>
            <a:r>
              <a:rPr lang="en-US" altLang="zh-TW" sz="2000" dirty="0" smtClean="0"/>
              <a:t>]]]] </a:t>
            </a:r>
            <a:endParaRPr lang="en-US" altLang="zh-TW" sz="2000" dirty="0"/>
          </a:p>
        </p:txBody>
      </p:sp>
      <p:sp>
        <p:nvSpPr>
          <p:cNvPr id="13" name="TextBox 1"/>
          <p:cNvSpPr txBox="1"/>
          <p:nvPr/>
        </p:nvSpPr>
        <p:spPr>
          <a:xfrm>
            <a:off x="275771" y="4034834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can delete a single object or multiple objects by using the del statement. .   </a:t>
            </a:r>
            <a:endParaRPr lang="en-US" altLang="zh-TW" sz="2000" dirty="0"/>
          </a:p>
        </p:txBody>
      </p:sp>
      <p:sp>
        <p:nvSpPr>
          <p:cNvPr id="14" name="TextBox 1"/>
          <p:cNvSpPr txBox="1"/>
          <p:nvPr/>
        </p:nvSpPr>
        <p:spPr>
          <a:xfrm>
            <a:off x="798287" y="4825862"/>
            <a:ext cx="3882571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del </a:t>
            </a:r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del </a:t>
            </a:r>
            <a:r>
              <a:rPr lang="en-US" altLang="zh-TW" sz="2000" dirty="0" err="1" smtClean="0"/>
              <a:t>var_a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var_b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 Number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https://www.tutorialspoint.com/python3/python_variable_types.htm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supports four different numerical types −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(signed integers)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long (long integers, they can also be represented in octal and hexadecimal)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float (floating point real values)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complex (complex numbers)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Examples: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3295" y="3442381"/>
            <a:ext cx="5800725" cy="29051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 Number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https://www.tutorialspoint.com/python3/python_variable_types.htm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allows you to use a lowercase l with long, but it is recommended that you use only an uppercase L to avoid confusion with the number 1.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displays long integers with an uppercase L.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 complex number consists of an ordered pair of real floating-point numbers denoted by x + </a:t>
            </a:r>
            <a:r>
              <a:rPr lang="en-US" altLang="zh-TW" sz="2000" dirty="0" err="1" smtClean="0"/>
              <a:t>yj</a:t>
            </a:r>
            <a:r>
              <a:rPr lang="en-US" altLang="zh-TW" sz="2000" dirty="0" smtClean="0"/>
              <a:t>, where x and y are the real numbers and j is the imaginary unit.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3.5 String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3.5 String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https://www.tutorialspoint.com/python3/python_variable_types.htm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Strings in Python are identified as a contiguous set of characters represented in the quotation marks.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 allows for either pairs of single or double quotes.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Subsets of strings can be taken using the slice operator ([ ] and [:] ) with indexes </a:t>
            </a:r>
            <a:r>
              <a:rPr lang="en-US" altLang="zh-TW" b="1" dirty="0" smtClean="0"/>
              <a:t>starting at 0 </a:t>
            </a:r>
            <a:r>
              <a:rPr lang="en-US" altLang="zh-TW" dirty="0" smtClean="0"/>
              <a:t>in the beginning of the string and working their way from </a:t>
            </a:r>
            <a:r>
              <a:rPr lang="en-US" altLang="zh-TW" b="1" dirty="0" smtClean="0"/>
              <a:t>-1 at the end</a:t>
            </a:r>
            <a:r>
              <a:rPr lang="en-US" altLang="zh-TW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plus (+) sign is the string concatenation operator and the asterisk (*) is the repetition operator. For example 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88685" y="3214776"/>
            <a:ext cx="522514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#!/usr/bin/python 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err="1" smtClean="0"/>
              <a:t>str</a:t>
            </a:r>
            <a:r>
              <a:rPr lang="en-US" altLang="zh-TW" sz="1600" dirty="0" smtClean="0"/>
              <a:t> = 'Hello World!' 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</a:t>
            </a:r>
            <a:r>
              <a:rPr lang="en-US" altLang="zh-TW" sz="1600" dirty="0" err="1" smtClean="0"/>
              <a:t>str</a:t>
            </a:r>
            <a:r>
              <a:rPr lang="en-US" altLang="zh-TW" sz="1600" dirty="0" smtClean="0"/>
              <a:t>) # Prints complete string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</a:t>
            </a:r>
            <a:r>
              <a:rPr lang="en-US" altLang="zh-TW" sz="1600" dirty="0" err="1" smtClean="0"/>
              <a:t>str</a:t>
            </a:r>
            <a:r>
              <a:rPr lang="en-US" altLang="zh-TW" sz="1600" dirty="0" smtClean="0"/>
              <a:t>[0]) # Prints first character of the string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(str[2:5]) # Prints characters starting from 2nd to (5</a:t>
            </a:r>
            <a:r>
              <a:rPr lang="en-US" altLang="zh-TW" sz="1600" baseline="30000" dirty="0" smtClean="0"/>
              <a:t>th</a:t>
            </a:r>
            <a:r>
              <a:rPr lang="en-US" altLang="zh-TW" sz="1600" dirty="0" smtClean="0"/>
              <a:t>-1)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(str[2:]) # Prints string starting from 2nd character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</a:t>
            </a:r>
            <a:r>
              <a:rPr lang="en-US" altLang="zh-TW" sz="1600" dirty="0" err="1" smtClean="0"/>
              <a:t>str</a:t>
            </a:r>
            <a:r>
              <a:rPr lang="en-US" altLang="zh-TW" sz="1600" dirty="0" smtClean="0"/>
              <a:t> * 2) # Prints string two times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</a:t>
            </a:r>
            <a:r>
              <a:rPr lang="en-US" altLang="zh-TW" sz="1600" dirty="0" err="1" smtClean="0"/>
              <a:t>str</a:t>
            </a:r>
            <a:r>
              <a:rPr lang="en-US" altLang="zh-TW" sz="1600" dirty="0" smtClean="0"/>
              <a:t> + ' TEST')  # Print </a:t>
            </a:r>
            <a:r>
              <a:rPr lang="en-US" altLang="zh-TW" sz="1600" dirty="0" err="1" smtClean="0"/>
              <a:t>Contcate</a:t>
            </a:r>
            <a:r>
              <a:rPr lang="en-US" altLang="zh-TW" sz="1600" dirty="0" smtClean="0"/>
              <a:t> String</a:t>
            </a:r>
            <a:endParaRPr lang="en-US" altLang="zh-TW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3864" y="3232378"/>
            <a:ext cx="3419475" cy="2657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3.6 List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3.6 List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044891"/>
            <a:ext cx="8737600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 list contains items separated by commas and enclosed within square brackets ([]).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To some extent, lists are similar to arrays in C. One difference between them is that all the items belonging to a list can be of different data type.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values stored in a list can be accessed using the slice operator ([ ] and [:]) with indexes starting at 0 in the beginning of the list and working their way to </a:t>
            </a:r>
            <a:r>
              <a:rPr lang="en-US" altLang="zh-TW" b="1" dirty="0" smtClean="0"/>
              <a:t>end -1</a:t>
            </a:r>
            <a:r>
              <a:rPr lang="en-US" altLang="zh-TW" dirty="0" smtClean="0"/>
              <a:t>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plus (+) sign is the list concatenation operator, and the asterisk (*) is the repetition operator. 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217714" y="3185748"/>
            <a:ext cx="5036454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#!/usr/bin/python 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list = [ '</a:t>
            </a:r>
            <a:r>
              <a:rPr lang="en-US" altLang="zh-TW" sz="1600" dirty="0" err="1" smtClean="0"/>
              <a:t>abcd</a:t>
            </a:r>
            <a:r>
              <a:rPr lang="en-US" altLang="zh-TW" sz="1600" dirty="0" smtClean="0"/>
              <a:t>', 786 , 2.23, 'john', 70.2 ]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err="1" smtClean="0"/>
              <a:t>tinylist</a:t>
            </a:r>
            <a:r>
              <a:rPr lang="en-US" altLang="zh-TW" sz="1600" dirty="0" smtClean="0"/>
              <a:t> = [123, 'john'] 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(list) # Prints complete list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(list[0]) # Prints first element of the list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(list[1:3]) # Prints elements starting from 1st till (3-1)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(list[2:]) # Prints elements starting from 2nd element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</a:t>
            </a:r>
            <a:r>
              <a:rPr lang="en-US" altLang="zh-TW" sz="1600" dirty="0" err="1" smtClean="0"/>
              <a:t>tinylist</a:t>
            </a:r>
            <a:r>
              <a:rPr lang="en-US" altLang="zh-TW" sz="1600" dirty="0" smtClean="0"/>
              <a:t> * 2) # Prints list two times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(list + </a:t>
            </a:r>
            <a:r>
              <a:rPr lang="en-US" altLang="zh-TW" sz="1600" dirty="0" err="1" smtClean="0"/>
              <a:t>tinylist</a:t>
            </a:r>
            <a:r>
              <a:rPr lang="en-US" altLang="zh-TW" sz="1600" dirty="0" smtClean="0"/>
              <a:t>) # Prints concatenated lists</a:t>
            </a:r>
            <a:endParaRPr lang="en-US" altLang="zh-TW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3854" y="3240542"/>
            <a:ext cx="3257550" cy="30765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3.7 Tuple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3.7 Tuple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044891"/>
            <a:ext cx="8723085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 tuple is another sequence data type that is similar to the list. A tuple consists of a number of values separated by commas.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main differences between lists and tuples are: 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Lists are enclosed in brackets ( [ ] ) and their elements and size can be changed, while tuples are enclosed in parentheses ( ( ) ) and cannot be updated. 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Tuples can be thought of as </a:t>
            </a:r>
            <a:r>
              <a:rPr lang="en-US" altLang="zh-TW" b="1" dirty="0" smtClean="0"/>
              <a:t>read-only</a:t>
            </a:r>
            <a:r>
              <a:rPr lang="en-US" altLang="zh-TW" dirty="0" smtClean="0"/>
              <a:t> lists.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232229" y="3040605"/>
            <a:ext cx="5167083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#!/usr/bin/python 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tuple = ( '</a:t>
            </a:r>
            <a:r>
              <a:rPr lang="en-US" altLang="zh-TW" sz="1600" dirty="0" err="1" smtClean="0"/>
              <a:t>abcd</a:t>
            </a:r>
            <a:r>
              <a:rPr lang="en-US" altLang="zh-TW" sz="1600" dirty="0" smtClean="0"/>
              <a:t>', 786 , 2.23, 'john', 70.2 )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err="1" smtClean="0"/>
              <a:t>tinytuple</a:t>
            </a:r>
            <a:r>
              <a:rPr lang="en-US" altLang="zh-TW" sz="1600" dirty="0" smtClean="0"/>
              <a:t> = (123, 'john') 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(tuple) # Prints complete list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(tuple[0]) # Prints first element of the list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(tuple[1:3]) # Prints elements starting from 2nd till 3rd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(tuple[2:]) # Prints elements starting from 3rd element print (</a:t>
            </a:r>
            <a:r>
              <a:rPr lang="en-US" altLang="zh-TW" sz="1600" dirty="0" err="1" smtClean="0"/>
              <a:t>tinytuple</a:t>
            </a:r>
            <a:r>
              <a:rPr lang="en-US" altLang="zh-TW" sz="1600" dirty="0" smtClean="0"/>
              <a:t> * 2) # Prints list two times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(tuple + </a:t>
            </a:r>
            <a:r>
              <a:rPr lang="en-US" altLang="zh-TW" sz="1600" dirty="0" err="1" smtClean="0"/>
              <a:t>tinytuple</a:t>
            </a:r>
            <a:r>
              <a:rPr lang="en-US" altLang="zh-TW" sz="1600" dirty="0" smtClean="0"/>
              <a:t>) # Prints concatenated lists</a:t>
            </a:r>
            <a:endParaRPr lang="en-US" altLang="zh-TW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5300" y="3042558"/>
            <a:ext cx="3276600" cy="25146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Variable Type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3.7 Tuple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044891"/>
            <a:ext cx="8723085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following code is invalid with tuple, because we attempted to update a tuple.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Tuple is </a:t>
            </a:r>
            <a:r>
              <a:rPr lang="en-US" altLang="zh-TW" sz="2000" b="1" dirty="0" smtClean="0"/>
              <a:t>read-only</a:t>
            </a:r>
            <a:r>
              <a:rPr lang="en-US" altLang="zh-TW" sz="2000" dirty="0" smtClean="0"/>
              <a:t>. 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261257" y="2271348"/>
            <a:ext cx="516708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#!/usr/bin/python 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tuple = ( '</a:t>
            </a:r>
            <a:r>
              <a:rPr lang="en-US" altLang="zh-TW" sz="1600" dirty="0" err="1" smtClean="0"/>
              <a:t>abcd</a:t>
            </a:r>
            <a:r>
              <a:rPr lang="en-US" altLang="zh-TW" sz="1600" dirty="0" smtClean="0"/>
              <a:t>', 786 , 2.23, 'john', 70.2 )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list = [ '</a:t>
            </a:r>
            <a:r>
              <a:rPr lang="en-US" altLang="zh-TW" sz="1600" dirty="0" err="1" smtClean="0"/>
              <a:t>abcd</a:t>
            </a:r>
            <a:r>
              <a:rPr lang="en-US" altLang="zh-TW" sz="1600" dirty="0" smtClean="0"/>
              <a:t>', 786 , 2.23, 'john', 70.2 ]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</a:p>
          <a:p>
            <a:pPr>
              <a:buClr>
                <a:srgbClr val="00B0F0"/>
              </a:buClr>
            </a:pPr>
            <a:r>
              <a:rPr lang="en-US" altLang="zh-TW" sz="1600" b="1" dirty="0" smtClean="0"/>
              <a:t>tuple[2] = 1000 # Invalid syntax with tuple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list[2] = 1000 # Valid syntax with list</a:t>
            </a:r>
            <a:endParaRPr lang="en-US" altLang="zh-TW" sz="16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3.8 Dictionary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3.8 Dictionary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044891"/>
            <a:ext cx="8723085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dictionaries are kind of hash table type.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They work like associative arrays or hashes found in Perl and consist of key-value pairs.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 dictionary key can be almost any Python type, but are usually numbers or strings. Values, on the other hand, can be any arbitrary Python object.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Dictionaries are enclosed by curly braces ({ }) and values can be assigned and accessed using square braces ([]). 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3.8 Dictionary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044891"/>
            <a:ext cx="8723085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dictionary example: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261257" y="1545633"/>
            <a:ext cx="4615543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#!/usr/bin/python 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err="1" smtClean="0"/>
              <a:t>dict</a:t>
            </a:r>
            <a:r>
              <a:rPr lang="en-US" altLang="zh-TW" sz="1600" dirty="0" smtClean="0"/>
              <a:t> = {}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err="1" smtClean="0"/>
              <a:t>dict</a:t>
            </a:r>
            <a:r>
              <a:rPr lang="en-US" altLang="zh-TW" sz="1600" dirty="0" smtClean="0"/>
              <a:t>['one'] = "This is one"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err="1" smtClean="0"/>
              <a:t>dict</a:t>
            </a:r>
            <a:r>
              <a:rPr lang="en-US" altLang="zh-TW" sz="1600" dirty="0" smtClean="0"/>
              <a:t>[2] = "This is two" 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err="1" smtClean="0"/>
              <a:t>tinydict</a:t>
            </a:r>
            <a:r>
              <a:rPr lang="en-US" altLang="zh-TW" sz="1600" dirty="0" smtClean="0"/>
              <a:t> = {'name': 'john','code':6734, 'dept': 'sales'} 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</a:t>
            </a:r>
            <a:r>
              <a:rPr lang="en-US" altLang="zh-TW" sz="1600" dirty="0" err="1" smtClean="0"/>
              <a:t>dict</a:t>
            </a:r>
            <a:r>
              <a:rPr lang="en-US" altLang="zh-TW" sz="1600" dirty="0" smtClean="0"/>
              <a:t>['one'])           # Prints value for 'one' key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</a:t>
            </a:r>
            <a:r>
              <a:rPr lang="en-US" altLang="zh-TW" sz="1600" dirty="0" err="1" smtClean="0"/>
              <a:t>dict</a:t>
            </a:r>
            <a:r>
              <a:rPr lang="en-US" altLang="zh-TW" sz="1600" dirty="0" smtClean="0"/>
              <a:t>[2])                  # Prints value for 2 key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</a:t>
            </a:r>
            <a:r>
              <a:rPr lang="en-US" altLang="zh-TW" sz="1600" dirty="0" err="1" smtClean="0"/>
              <a:t>tinydict</a:t>
            </a:r>
            <a:r>
              <a:rPr lang="en-US" altLang="zh-TW" sz="1600" dirty="0" smtClean="0"/>
              <a:t>)                # Prints complete dictionary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</a:t>
            </a:r>
            <a:r>
              <a:rPr lang="en-US" altLang="zh-TW" sz="1600" dirty="0" err="1" smtClean="0"/>
              <a:t>tinydict.keys</a:t>
            </a:r>
            <a:r>
              <a:rPr lang="en-US" altLang="zh-TW" sz="1600" dirty="0" smtClean="0"/>
              <a:t>())     # Prints all the keys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print (</a:t>
            </a:r>
            <a:r>
              <a:rPr lang="en-US" altLang="zh-TW" sz="1600" dirty="0" err="1" smtClean="0"/>
              <a:t>tinydict.values</a:t>
            </a:r>
            <a:r>
              <a:rPr lang="en-US" altLang="zh-TW" sz="1600" dirty="0" smtClean="0"/>
              <a:t>())  # Prints all the values</a:t>
            </a:r>
            <a:endParaRPr lang="en-US" altLang="zh-TW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1793" y="1567089"/>
            <a:ext cx="3314700" cy="25336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3.9 Data Type Conversion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3.9 Data Type Conversion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044891"/>
            <a:ext cx="8723085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Sometimes, you may need to perform conversions between the built-in types.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convert between types, you simply use the type name as a function.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There are several built-in functions to perform conversion from one data type to another. 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3.9 Data Type Conversion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044891"/>
            <a:ext cx="8723085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built-in functions return a new object representing the converted value.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673" y="1828799"/>
            <a:ext cx="4027991" cy="365760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4660" y="1843314"/>
            <a:ext cx="4130026" cy="364013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3.9 Data Type Conversion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044891"/>
            <a:ext cx="566668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3 use char() instead of </a:t>
            </a:r>
            <a:r>
              <a:rPr lang="en-US" altLang="zh-TW" sz="2000" dirty="0" err="1" smtClean="0"/>
              <a:t>unichr</a:t>
            </a:r>
            <a:r>
              <a:rPr lang="en-US" altLang="zh-TW" sz="2000" dirty="0" smtClean="0"/>
              <a:t>().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919914"/>
            <a:ext cx="1295400" cy="12001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6" name="TextBox 1"/>
          <p:cNvSpPr txBox="1"/>
          <p:nvPr/>
        </p:nvSpPr>
        <p:spPr>
          <a:xfrm>
            <a:off x="224590" y="2223986"/>
            <a:ext cx="4038409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 List.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&gt;&gt;&gt; x = list (‘Peter’)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&gt;&gt;&gt; y = list (‘Peter Chen’)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3305" y="2267202"/>
            <a:ext cx="3876675" cy="8477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8" name="TextBox 1"/>
          <p:cNvSpPr txBox="1"/>
          <p:nvPr/>
        </p:nvSpPr>
        <p:spPr>
          <a:xfrm>
            <a:off x="240630" y="3467249"/>
            <a:ext cx="4154906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 Set.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&gt;&gt;&gt; z = set (‘Peter Chen’)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&gt;&gt;&gt; z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{</a:t>
            </a:r>
            <a:r>
              <a:rPr lang="en-US" altLang="zh-TW" sz="2000" smtClean="0"/>
              <a:t>‘</a:t>
            </a:r>
            <a:r>
              <a:rPr lang="en-US" altLang="zh-TW" sz="2000" dirty="0" smtClean="0"/>
              <a:t>n’, ‘t’, ‘e’, ‘h’, ‘r’, ‘C’, ‘ ‘, ‘</a:t>
            </a:r>
            <a:r>
              <a:rPr lang="en-US" altLang="zh-TW" sz="2000" smtClean="0"/>
              <a:t>P’}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&gt;&gt;&gt; sorted (z)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&gt;&gt;&gt; z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[‘ ‘, ‘C’, ‘P’, ‘e’, ‘h’, ‘r’, ‘t’]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41195" y="3459832"/>
            <a:ext cx="3190875" cy="1285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3.9 Data Type Conversion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686" y="1044891"/>
            <a:ext cx="4495609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Convert an object into a string.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8304" y="957513"/>
            <a:ext cx="3333750" cy="16383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33047" y="2987591"/>
            <a:ext cx="1143000" cy="5619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46832" y="3927059"/>
            <a:ext cx="1019175" cy="10572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3" name="TextBox 1"/>
          <p:cNvSpPr txBox="1"/>
          <p:nvPr/>
        </p:nvSpPr>
        <p:spPr>
          <a:xfrm>
            <a:off x="196707" y="2977964"/>
            <a:ext cx="5289693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Convert a number into hex and </a:t>
            </a:r>
            <a:r>
              <a:rPr lang="en-US" altLang="zh-TW" sz="2000" dirty="0" err="1" smtClean="0"/>
              <a:t>oct</a:t>
            </a:r>
            <a:r>
              <a:rPr lang="en-US" altLang="zh-TW" sz="2000" dirty="0" smtClean="0"/>
              <a:t> format.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08548" y="3932468"/>
            <a:ext cx="5289693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Convert a character into ASCII format.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3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Variable Type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https://www.tutorialspoint.com/python3/python_variable_types.htm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Variables are reserved memory locations to store values.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When you create a variable you reserve some space in memory.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Based on the data type of a variable, the interpreter allocates memory and decides what can be stored in the reserved memory.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Therefore, by assigning different data types to variables, you can store integers, decimals or characters in these variables.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Assign Values to Variable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Assign Value to Variable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https://www.tutorialspoint.com/python3/python_variable_types.htm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 variables do not need explicit declaration to reserve memory space.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declaration happens automatically when you assign a value to a variable.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equal sign (=) is used to assign values to variables.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operand to the left of the = operator is the name of the variable and the operand to the right of the = operator is the value stored in the variable.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362858" y="2837406"/>
            <a:ext cx="4862286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#!/usr/bin/python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counter = 100             # An integer assignment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miles = 1000.0            # A floating point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name = "John"            # A string 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(counter)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(miles)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(name)</a:t>
            </a:r>
            <a:endParaRPr lang="en-US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0050" y="2798763"/>
            <a:ext cx="3467100" cy="34956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Multiple Assignment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Multiple Assignment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https://www.tutorialspoint.com/python3/python_variable_types.htm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allows you to assign a single value to several variables simultaneously.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Here, an integer object is created with the value 1, and all three variables are assigned to the same memory location.  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827314" y="2285864"/>
            <a:ext cx="2728686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a = b = c = 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68514" y="2837405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can also assign multiple objects to multiple variables.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Here, two integer objects with values 1 and 2 are assigned to variables a and b respectively, and one string object with the value "john" is assigned to the variable c  </a:t>
            </a:r>
            <a:endParaRPr lang="en-US" altLang="zh-TW" sz="2000" dirty="0"/>
          </a:p>
        </p:txBody>
      </p:sp>
      <p:sp>
        <p:nvSpPr>
          <p:cNvPr id="12" name="TextBox 1"/>
          <p:cNvSpPr txBox="1"/>
          <p:nvPr/>
        </p:nvSpPr>
        <p:spPr>
          <a:xfrm>
            <a:off x="762001" y="4354147"/>
            <a:ext cx="277948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a, b, c = 1, 2, "john"</a:t>
            </a: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Standard Data Type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Standard Data Type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https://www.tutorialspoint.com/python3/python_variable_types.htm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4778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data stored in memory can be of many types.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For example, a person's age is stored as a numeric value and his or her address is stored as alphanumeric characters.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has various standard data types that are used to define the operations possible on them and the storage method for each of them.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has five standard data types −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Numbers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String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List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Tuple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Dictionary 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4719</TotalTime>
  <Words>1676</Words>
  <Application>Microsoft Office PowerPoint</Application>
  <PresentationFormat>如螢幕大小 (4:3)</PresentationFormat>
  <Paragraphs>248</Paragraphs>
  <Slides>29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31" baseType="lpstr">
      <vt:lpstr>Office Theme</vt:lpstr>
      <vt:lpstr>Facet</vt:lpstr>
      <vt:lpstr>投影片 1</vt:lpstr>
      <vt:lpstr>投影片 2</vt:lpstr>
      <vt:lpstr>3 Variable Type</vt:lpstr>
      <vt:lpstr>投影片 4</vt:lpstr>
      <vt:lpstr>3.1 Assign Value to Variable</vt:lpstr>
      <vt:lpstr>投影片 6</vt:lpstr>
      <vt:lpstr>3.2 Multiple Assignment</vt:lpstr>
      <vt:lpstr>投影片 8</vt:lpstr>
      <vt:lpstr>3.3 Standard Data Type</vt:lpstr>
      <vt:lpstr>投影片 10</vt:lpstr>
      <vt:lpstr>3.4 Number</vt:lpstr>
      <vt:lpstr>3.4 Number</vt:lpstr>
      <vt:lpstr>3.4 Number</vt:lpstr>
      <vt:lpstr>投影片 14</vt:lpstr>
      <vt:lpstr>3.5 String</vt:lpstr>
      <vt:lpstr>投影片 16</vt:lpstr>
      <vt:lpstr>3.6 List</vt:lpstr>
      <vt:lpstr>投影片 18</vt:lpstr>
      <vt:lpstr>3.7 Tuple</vt:lpstr>
      <vt:lpstr>3.7 Tuple</vt:lpstr>
      <vt:lpstr>投影片 21</vt:lpstr>
      <vt:lpstr>3.8 Dictionary</vt:lpstr>
      <vt:lpstr>3.8 Dictionary</vt:lpstr>
      <vt:lpstr>投影片 24</vt:lpstr>
      <vt:lpstr>3.9 Data Type Conversion</vt:lpstr>
      <vt:lpstr>3.9 Data Type Conversion</vt:lpstr>
      <vt:lpstr>3.9 Data Type Conversion</vt:lpstr>
      <vt:lpstr>3.9 Data Type Conversion</vt:lpstr>
      <vt:lpstr>投影片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634</cp:revision>
  <dcterms:created xsi:type="dcterms:W3CDTF">2015-10-11T19:53:33Z</dcterms:created>
  <dcterms:modified xsi:type="dcterms:W3CDTF">2017-01-13T17:48:52Z</dcterms:modified>
</cp:coreProperties>
</file>