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6"/>
  </p:notesMasterIdLst>
  <p:sldIdLst>
    <p:sldId id="256" r:id="rId3"/>
    <p:sldId id="257" r:id="rId4"/>
    <p:sldId id="258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8" r:id="rId18"/>
    <p:sldId id="297" r:id="rId19"/>
    <p:sldId id="300" r:id="rId20"/>
    <p:sldId id="299" r:id="rId21"/>
    <p:sldId id="296" r:id="rId22"/>
    <p:sldId id="301" r:id="rId23"/>
    <p:sldId id="302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66" d="100"/>
          <a:sy n="66" d="100"/>
        </p:scale>
        <p:origin x="-6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4: Operator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2567" y="4192589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4.4 Assignment Operator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4.4 Assignment Operator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https://www.tutorialspoint.com/python3/python_basic_operators.htm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Assume variable a holds 10 and variable b holds 20, then: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94494" y="1582058"/>
            <a:ext cx="5734756" cy="498565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4.5 Bitwise Operator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4.5 Bitwise Operator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https://www.tutorialspoint.com/python3/python_basic_operators.htm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Bitwise operator works on bits and performs bit by bit operation. Assume if a = 60; and b = 13; Now in binary format they will be as follows: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1415144" y="2358434"/>
            <a:ext cx="1981199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TW" dirty="0" smtClean="0"/>
              <a:t>a = 0011 1100</a:t>
            </a:r>
          </a:p>
          <a:p>
            <a:r>
              <a:rPr lang="pt-BR" altLang="zh-TW" dirty="0" smtClean="0"/>
              <a:t>b = 0000 1101</a:t>
            </a:r>
          </a:p>
          <a:p>
            <a:r>
              <a:rPr lang="pt-BR" altLang="zh-TW" dirty="0" smtClean="0"/>
              <a:t>-----------------</a:t>
            </a:r>
          </a:p>
          <a:p>
            <a:r>
              <a:rPr lang="pt-BR" altLang="zh-TW" dirty="0" smtClean="0"/>
              <a:t>a&amp;b = 0000 1100</a:t>
            </a:r>
          </a:p>
          <a:p>
            <a:r>
              <a:rPr lang="pt-BR" altLang="zh-TW" dirty="0" smtClean="0"/>
              <a:t>a|b = 0011 1101</a:t>
            </a:r>
          </a:p>
          <a:p>
            <a:r>
              <a:rPr lang="pt-BR" altLang="zh-TW" dirty="0" smtClean="0"/>
              <a:t>a^b = 0011 0001</a:t>
            </a:r>
          </a:p>
          <a:p>
            <a:r>
              <a:rPr lang="pt-BR" altLang="zh-TW" dirty="0" smtClean="0"/>
              <a:t>~a  = 1100 0011</a:t>
            </a:r>
            <a:endParaRPr lang="pt-BR" altLang="zh-TW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4.5 Bitwise Operator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https://www.tutorialspoint.com/python3/python_basic_operators.htm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There are following Bitwise operators supported by Python language.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5970" y="1663473"/>
            <a:ext cx="6581775" cy="43148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4.6 Logical Operator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4.6 Logical Operator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http://www.programiz.com/python-programming/operators#logical_operators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Logical operators are the and, or, not operators.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6710" y="1654402"/>
            <a:ext cx="6029325" cy="19526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2973" y="3759881"/>
            <a:ext cx="4543425" cy="20669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4.7 Membership Operator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4.7 Membership Operator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https://www.tutorialspoint.com/python3/python_basic_operators.htm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Python’s membership operators test for membership in a sequence, such as strings, lists, or tuples. There are two membership operators as explained below.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0674" y="1891167"/>
            <a:ext cx="6600825" cy="19145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4.8 Identity Operator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Operator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4.8 Identity Operator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https://www.tutorialspoint.com/python3/python_basic_operators.htm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Identity operators compare the memory locations of two objects. There are two Identity operators explained below: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2428" y="1891167"/>
            <a:ext cx="6581775" cy="19145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4.9 Operator Precedence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4.9 Identity Operator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https://www.tutorialspoint.com/python3/python_basic_operators.htm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The following table lists all operators from highest precedence to lowest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3861" y="1509484"/>
            <a:ext cx="5842255" cy="494211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4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Operator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https://www.tutorialspoint.com/python3/python_basic_operators.htm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Operators are the constructs which can manipulate the value of operands.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Consider the expression 4 + 5 = 9. Here, 4 and 5 are called operands and + is called operator.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 Type of Operator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 Type of Operator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https://www.tutorialspoint.com/python3/python_basic_operators.htm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 language supports the following types of operators.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Arithmetic Operators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Comparison (Relational) Operators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Assignment Operators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Logical Operators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Bitwise Operators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Membership Operators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smtClean="0"/>
              <a:t>Identity Operators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smtClean="0"/>
              <a:t>Let </a:t>
            </a:r>
            <a:r>
              <a:rPr lang="en-US" altLang="zh-TW" sz="2000" dirty="0" smtClean="0"/>
              <a:t>us have a look on all operators one by one.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 Arithmetic Operator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 Arithmetic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https://www.tutorialspoint.com/python3/python_basic_operators.htm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Assume variable a holds 10 and variable b holds 20, then: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6914" y="1505214"/>
            <a:ext cx="6271307" cy="497881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 Comparison Operator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 Comparison Operator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https://www.tutorialspoint.com/python3/python_basic_operators.htm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The comparison operators compare the values on either sides of them and decide the relation among them. They are also called Relational operators.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Assume variable a holds 10 and variable b holds 20, then</a:t>
            </a:r>
            <a:r>
              <a:rPr lang="en-US" altLang="zh-TW" dirty="0"/>
              <a:t>:</a:t>
            </a:r>
            <a:endParaRPr lang="en-US" altLang="zh-TW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0800" y="2102265"/>
            <a:ext cx="5879420" cy="447996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4635</TotalTime>
  <Words>438</Words>
  <Application>Microsoft Office PowerPoint</Application>
  <PresentationFormat>如螢幕大小 (4:3)</PresentationFormat>
  <Paragraphs>108</Paragraphs>
  <Slides>23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23</vt:i4>
      </vt:variant>
    </vt:vector>
  </HeadingPairs>
  <TitlesOfParts>
    <vt:vector size="25" baseType="lpstr">
      <vt:lpstr>Office Theme</vt:lpstr>
      <vt:lpstr>Facet</vt:lpstr>
      <vt:lpstr>投影片 1</vt:lpstr>
      <vt:lpstr>投影片 2</vt:lpstr>
      <vt:lpstr>4 Operator</vt:lpstr>
      <vt:lpstr>投影片 4</vt:lpstr>
      <vt:lpstr>4.1 Type of Operator</vt:lpstr>
      <vt:lpstr>投影片 6</vt:lpstr>
      <vt:lpstr>4.2 Arithmetic Operator</vt:lpstr>
      <vt:lpstr>投影片 8</vt:lpstr>
      <vt:lpstr>4.3 Comparison Operator</vt:lpstr>
      <vt:lpstr>投影片 10</vt:lpstr>
      <vt:lpstr>4.4 Assignment Operator</vt:lpstr>
      <vt:lpstr>投影片 12</vt:lpstr>
      <vt:lpstr>4.5 Bitwise Operator</vt:lpstr>
      <vt:lpstr>4.5 Bitwise Operator</vt:lpstr>
      <vt:lpstr>投影片 15</vt:lpstr>
      <vt:lpstr>4.6 Logical Operator</vt:lpstr>
      <vt:lpstr>投影片 17</vt:lpstr>
      <vt:lpstr>4.7 Membership Operator</vt:lpstr>
      <vt:lpstr>投影片 19</vt:lpstr>
      <vt:lpstr>4.8 Identity Operator</vt:lpstr>
      <vt:lpstr>投影片 21</vt:lpstr>
      <vt:lpstr>4.9 Identity Operator</vt:lpstr>
      <vt:lpstr>投影片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662</cp:revision>
  <dcterms:created xsi:type="dcterms:W3CDTF">2015-10-11T19:53:33Z</dcterms:created>
  <dcterms:modified xsi:type="dcterms:W3CDTF">2017-01-13T17:43:50Z</dcterms:modified>
</cp:coreProperties>
</file>