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56" r:id="rId3"/>
    <p:sldId id="257" r:id="rId4"/>
    <p:sldId id="258" r:id="rId5"/>
    <p:sldId id="284" r:id="rId6"/>
    <p:sldId id="285" r:id="rId7"/>
    <p:sldId id="286" r:id="rId8"/>
    <p:sldId id="289" r:id="rId9"/>
    <p:sldId id="290" r:id="rId10"/>
    <p:sldId id="291" r:id="rId11"/>
    <p:sldId id="292" r:id="rId12"/>
    <p:sldId id="293" r:id="rId13"/>
    <p:sldId id="294" r:id="rId14"/>
    <p:sldId id="287" r:id="rId15"/>
    <p:sldId id="288" r:id="rId16"/>
    <p:sldId id="28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66" d="100"/>
          <a:sy n="66" d="100"/>
        </p:scale>
        <p:origin x="-684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6: Loop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2567" y="4192589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6.3 Continue Statement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https://www.tutorialspoint.com/python3/python_loops.htm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The </a:t>
            </a:r>
            <a:r>
              <a:rPr lang="en-US" altLang="zh-TW" b="1" dirty="0" smtClean="0"/>
              <a:t>continue</a:t>
            </a:r>
            <a:r>
              <a:rPr lang="en-US" altLang="zh-TW" dirty="0" smtClean="0"/>
              <a:t> statement in Python returns the control to the beginning of the while loop. The </a:t>
            </a:r>
            <a:r>
              <a:rPr lang="en-US" altLang="zh-TW" b="1" dirty="0" smtClean="0"/>
              <a:t>continue</a:t>
            </a:r>
            <a:r>
              <a:rPr lang="en-US" altLang="zh-TW" dirty="0" smtClean="0"/>
              <a:t> statement rejects all the remaining statements in the current iteration of the loop and moves the control back to the top of the loop.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The </a:t>
            </a:r>
            <a:r>
              <a:rPr lang="en-US" altLang="zh-TW" b="1" dirty="0" smtClean="0"/>
              <a:t>continue</a:t>
            </a:r>
            <a:r>
              <a:rPr lang="en-US" altLang="zh-TW" dirty="0" smtClean="0"/>
              <a:t> statement can be used in both </a:t>
            </a:r>
            <a:r>
              <a:rPr lang="en-US" altLang="zh-TW" i="1" dirty="0" smtClean="0"/>
              <a:t>while</a:t>
            </a:r>
            <a:r>
              <a:rPr lang="en-US" altLang="zh-TW" dirty="0" smtClean="0"/>
              <a:t> and </a:t>
            </a:r>
            <a:r>
              <a:rPr lang="en-US" altLang="zh-TW" i="1" dirty="0" smtClean="0"/>
              <a:t>for</a:t>
            </a:r>
            <a:r>
              <a:rPr lang="en-US" altLang="zh-TW" dirty="0" smtClean="0"/>
              <a:t> loops.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413657" y="2494568"/>
            <a:ext cx="3389086" cy="3108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400" dirty="0" smtClean="0"/>
              <a:t>#!/usr/bin/python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for letter in 'Python':     # First Example if  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if letter == 'h':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continue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print ('Current Letter :', letter) </a:t>
            </a:r>
          </a:p>
          <a:p>
            <a:pPr>
              <a:buClr>
                <a:srgbClr val="00B0F0"/>
              </a:buClr>
            </a:pP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err="1" smtClean="0"/>
              <a:t>var</a:t>
            </a:r>
            <a:r>
              <a:rPr lang="en-US" altLang="zh-TW" sz="1400" dirty="0" smtClean="0"/>
              <a:t> = 10 # Second Example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while </a:t>
            </a:r>
            <a:r>
              <a:rPr lang="en-US" altLang="zh-TW" sz="1400" dirty="0" err="1" smtClean="0"/>
              <a:t>var</a:t>
            </a:r>
            <a:r>
              <a:rPr lang="en-US" altLang="zh-TW" sz="1400" dirty="0" smtClean="0"/>
              <a:t> &gt; 0: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</a:t>
            </a:r>
            <a:r>
              <a:rPr lang="en-US" altLang="zh-TW" sz="1400" dirty="0" err="1" smtClean="0"/>
              <a:t>var</a:t>
            </a:r>
            <a:r>
              <a:rPr lang="en-US" altLang="zh-TW" sz="1400" dirty="0" smtClean="0"/>
              <a:t> = </a:t>
            </a:r>
            <a:r>
              <a:rPr lang="en-US" altLang="zh-TW" sz="1400" dirty="0" err="1" smtClean="0"/>
              <a:t>var</a:t>
            </a:r>
            <a:r>
              <a:rPr lang="en-US" altLang="zh-TW" sz="1400" dirty="0" smtClean="0"/>
              <a:t> -1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if </a:t>
            </a:r>
            <a:r>
              <a:rPr lang="en-US" altLang="zh-TW" sz="1400" dirty="0" err="1" smtClean="0"/>
              <a:t>var</a:t>
            </a:r>
            <a:r>
              <a:rPr lang="en-US" altLang="zh-TW" sz="1400" dirty="0" smtClean="0"/>
              <a:t> == 5: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continue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print ('Current variable value :', </a:t>
            </a:r>
            <a:r>
              <a:rPr lang="en-US" altLang="zh-TW" sz="1400" dirty="0" err="1" smtClean="0"/>
              <a:t>var</a:t>
            </a:r>
            <a:r>
              <a:rPr lang="en-US" altLang="zh-TW" sz="1400" dirty="0" smtClean="0"/>
              <a:t>) </a:t>
            </a:r>
          </a:p>
          <a:p>
            <a:pPr>
              <a:buClr>
                <a:srgbClr val="00B0F0"/>
              </a:buClr>
            </a:pP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print ("Good bye!")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83730" y="2505303"/>
            <a:ext cx="3705225" cy="37052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6.4 Loop Pass Statement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6.4 Pass Statement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https://www.tutorialspoint.com/python3/python_loops.htm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 </a:t>
            </a:r>
            <a:r>
              <a:rPr lang="en-US" altLang="zh-TW" sz="2000" b="1" dirty="0" smtClean="0"/>
              <a:t>pass</a:t>
            </a:r>
            <a:r>
              <a:rPr lang="en-US" altLang="zh-TW" sz="2000" dirty="0" smtClean="0"/>
              <a:t> statement in Python is used when a statement is required syntactically but you do not want any command or code to execute.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 </a:t>
            </a:r>
            <a:r>
              <a:rPr lang="en-US" altLang="zh-TW" sz="2000" b="1" dirty="0" smtClean="0"/>
              <a:t>pass</a:t>
            </a:r>
            <a:r>
              <a:rPr lang="en-US" altLang="zh-TW" sz="2000" dirty="0" smtClean="0"/>
              <a:t> statement is a </a:t>
            </a:r>
            <a:r>
              <a:rPr lang="en-US" altLang="zh-TW" sz="2000" i="1" dirty="0" smtClean="0"/>
              <a:t>null</a:t>
            </a:r>
            <a:r>
              <a:rPr lang="en-US" altLang="zh-TW" sz="2000" dirty="0" smtClean="0"/>
              <a:t> operation; nothing happens when it executes.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 </a:t>
            </a:r>
            <a:r>
              <a:rPr lang="en-US" altLang="zh-TW" sz="2000" b="1" dirty="0" smtClean="0"/>
              <a:t>pass</a:t>
            </a:r>
            <a:r>
              <a:rPr lang="en-US" altLang="zh-TW" sz="2000" dirty="0" smtClean="0"/>
              <a:t> is also useful in places where </a:t>
            </a:r>
            <a:r>
              <a:rPr lang="en-US" altLang="zh-TW" sz="2000" b="1" dirty="0" smtClean="0"/>
              <a:t>your code will eventually go</a:t>
            </a:r>
            <a:r>
              <a:rPr lang="en-US" altLang="zh-TW" sz="2000" dirty="0" smtClean="0"/>
              <a:t>, but has </a:t>
            </a:r>
            <a:r>
              <a:rPr lang="en-US" altLang="zh-TW" sz="2000" b="1" dirty="0" smtClean="0"/>
              <a:t>not been written yet</a:t>
            </a:r>
            <a:r>
              <a:rPr lang="en-US" altLang="zh-TW" sz="2000" dirty="0" smtClean="0"/>
              <a:t>.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616857" y="3104168"/>
            <a:ext cx="338908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400" dirty="0" smtClean="0"/>
              <a:t>#!/usr/bin/python</a:t>
            </a:r>
          </a:p>
          <a:p>
            <a:pPr>
              <a:buClr>
                <a:srgbClr val="00B0F0"/>
              </a:buClr>
            </a:pP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for letter in 'Python':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if letter == 'h':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pass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print ('This is pass block')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print ('Current Letter :', letter)</a:t>
            </a:r>
          </a:p>
          <a:p>
            <a:pPr>
              <a:buClr>
                <a:srgbClr val="00B0F0"/>
              </a:buClr>
            </a:pP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print ("Good bye!")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7871" y="3152093"/>
            <a:ext cx="3581400" cy="29051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6.5 Loop Control Statement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6.5 Loop Control Statement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https://www.tutorialspoint.com/python3/python_loops.htm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Loop control statements change execution from its normal sequence. When execution leaves a scope, all automatic objects that were created in that scope are destroyed.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Python supports the following control statements.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2925" y="2563813"/>
            <a:ext cx="6562725" cy="25431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6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Loop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Loop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https://www.tutorialspoint.com/python3/python_loops.htm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In general, statements are executed sequentially: The first statement in a function is executed first, followed by the second, and so on. There may be a situation when you need to execute a block of code several number of times.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Programming languages provide various control structures that allow for more complicated execution paths.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A loop statement allows us to execute a statement or group of statements multiple times. The following diagram illustrates a loop statement. 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8778" y="3222171"/>
            <a:ext cx="2978023" cy="330993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Loop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https://www.tutorialspoint.com/python3/python_loops.htm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Python programming language provides following types of loops to handle looping requirements.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8410" y="2000024"/>
            <a:ext cx="6562725" cy="22193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6.1 Loop Control Statement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6.1 Loop Control Statement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https://www.tutorialspoint.com/python3/python_loops.htm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Loop control statements change execution from its normal sequence. When execution leaves a scope, all automatic objects that were created in that scope are destroyed.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Python supports the following control statements.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2925" y="2563813"/>
            <a:ext cx="6562725" cy="25431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6.2 Loop Break Statement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6.2 Break Statement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https://www.tutorialspoint.com/python3/python_loops.htm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The </a:t>
            </a:r>
            <a:r>
              <a:rPr lang="en-US" altLang="zh-TW" b="1" dirty="0" smtClean="0"/>
              <a:t>break</a:t>
            </a:r>
            <a:r>
              <a:rPr lang="en-US" altLang="zh-TW" dirty="0" smtClean="0"/>
              <a:t> statement in Python terminates the current loop and resumes execution at the next statement, just like the traditional break found in C.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The most common use for break is when some external condition is triggered requiring a hasty exit from a loop. The </a:t>
            </a:r>
            <a:r>
              <a:rPr lang="en-US" altLang="zh-TW" b="1" dirty="0" smtClean="0"/>
              <a:t>break</a:t>
            </a:r>
            <a:r>
              <a:rPr lang="en-US" altLang="zh-TW" dirty="0" smtClean="0"/>
              <a:t> statement can be used in both </a:t>
            </a:r>
            <a:r>
              <a:rPr lang="en-US" altLang="zh-TW" i="1" dirty="0" smtClean="0"/>
              <a:t>while</a:t>
            </a:r>
            <a:r>
              <a:rPr lang="en-US" altLang="zh-TW" dirty="0" smtClean="0"/>
              <a:t> and </a:t>
            </a:r>
            <a:r>
              <a:rPr lang="en-US" altLang="zh-TW" i="1" dirty="0" smtClean="0"/>
              <a:t>for</a:t>
            </a:r>
            <a:r>
              <a:rPr lang="en-US" altLang="zh-TW" dirty="0" smtClean="0"/>
              <a:t> loops.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312057" y="2712283"/>
            <a:ext cx="3389086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400" dirty="0" smtClean="0"/>
              <a:t>#!/usr/bin/python </a:t>
            </a:r>
          </a:p>
          <a:p>
            <a:pPr>
              <a:buClr>
                <a:srgbClr val="00B0F0"/>
              </a:buClr>
            </a:pP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for letter in 'Python':     # First Example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if letter == 'h':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break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print ('Current Letter :', letter) </a:t>
            </a:r>
          </a:p>
          <a:p>
            <a:pPr>
              <a:buClr>
                <a:srgbClr val="00B0F0"/>
              </a:buClr>
            </a:pP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err="1" smtClean="0"/>
              <a:t>var</a:t>
            </a:r>
            <a:r>
              <a:rPr lang="en-US" altLang="zh-TW" sz="1400" dirty="0" smtClean="0"/>
              <a:t> = 10                             # Second Example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while </a:t>
            </a:r>
            <a:r>
              <a:rPr lang="en-US" altLang="zh-TW" sz="1400" dirty="0" err="1" smtClean="0"/>
              <a:t>var</a:t>
            </a:r>
            <a:r>
              <a:rPr lang="en-US" altLang="zh-TW" sz="1400" dirty="0" smtClean="0"/>
              <a:t> &gt; 0: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print ('Current variable value :', </a:t>
            </a:r>
            <a:r>
              <a:rPr lang="en-US" altLang="zh-TW" sz="1400" dirty="0" err="1" smtClean="0"/>
              <a:t>var</a:t>
            </a:r>
            <a:r>
              <a:rPr lang="en-US" altLang="zh-TW" sz="1400" dirty="0" smtClean="0"/>
              <a:t>)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</a:t>
            </a:r>
            <a:r>
              <a:rPr lang="en-US" altLang="zh-TW" sz="1400" dirty="0" err="1" smtClean="0"/>
              <a:t>var</a:t>
            </a:r>
            <a:r>
              <a:rPr lang="en-US" altLang="zh-TW" sz="1400" dirty="0" smtClean="0"/>
              <a:t> = </a:t>
            </a:r>
            <a:r>
              <a:rPr lang="en-US" altLang="zh-TW" sz="1400" dirty="0" err="1" smtClean="0"/>
              <a:t>var</a:t>
            </a:r>
            <a:r>
              <a:rPr lang="en-US" altLang="zh-TW" sz="1400" dirty="0" smtClean="0"/>
              <a:t> -1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if </a:t>
            </a:r>
            <a:r>
              <a:rPr lang="en-US" altLang="zh-TW" sz="1400" dirty="0" err="1" smtClean="0"/>
              <a:t>var</a:t>
            </a:r>
            <a:r>
              <a:rPr lang="en-US" altLang="zh-TW" sz="1400" dirty="0" smtClean="0"/>
              <a:t> == 5: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break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	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print ("Good bye!")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8891" y="2688092"/>
            <a:ext cx="3419475" cy="17430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05943" y="4485608"/>
            <a:ext cx="4814436" cy="166686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6.3 Continue Statement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4729</TotalTime>
  <Words>449</Words>
  <Application>Microsoft Office PowerPoint</Application>
  <PresentationFormat>如螢幕大小 (4:3)</PresentationFormat>
  <Paragraphs>105</Paragraphs>
  <Slides>15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17" baseType="lpstr">
      <vt:lpstr>Office Theme</vt:lpstr>
      <vt:lpstr>Facet</vt:lpstr>
      <vt:lpstr>投影片 1</vt:lpstr>
      <vt:lpstr>投影片 2</vt:lpstr>
      <vt:lpstr>6 Loop</vt:lpstr>
      <vt:lpstr>6 Loop</vt:lpstr>
      <vt:lpstr>投影片 5</vt:lpstr>
      <vt:lpstr>6.1 Loop Control Statement</vt:lpstr>
      <vt:lpstr>投影片 7</vt:lpstr>
      <vt:lpstr>6.2 Break Statement</vt:lpstr>
      <vt:lpstr>投影片 9</vt:lpstr>
      <vt:lpstr>6.3 Continue Statement</vt:lpstr>
      <vt:lpstr>投影片 11</vt:lpstr>
      <vt:lpstr>6.4 Pass Statement</vt:lpstr>
      <vt:lpstr>投影片 13</vt:lpstr>
      <vt:lpstr>6.5 Loop Control Statement</vt:lpstr>
      <vt:lpstr>投影片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726</cp:revision>
  <dcterms:created xsi:type="dcterms:W3CDTF">2015-10-11T19:53:33Z</dcterms:created>
  <dcterms:modified xsi:type="dcterms:W3CDTF">2017-01-13T18:12:39Z</dcterms:modified>
</cp:coreProperties>
</file>