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257" r:id="rId4"/>
    <p:sldId id="284" r:id="rId5"/>
    <p:sldId id="258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6" d="100"/>
          <a:sy n="66" d="100"/>
        </p:scale>
        <p:origin x="-6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7: Number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2567" y="4192589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 Math Function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https://www.tutorialspoint.com/python3/python_numbers.htm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 includes following functions that perform mathematical calculations.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381" y="1574121"/>
            <a:ext cx="4123190" cy="291436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1777" y="1611085"/>
            <a:ext cx="4171940" cy="211321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 Random Number Function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 Random Number Function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https://www.tutorialspoint.com/python3/python_numbers.htm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Random numbers are used for games, simulations, testing, security, and privacy applications.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 includes following functions that are commonly used.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17877" y="2108881"/>
            <a:ext cx="6543675" cy="43529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7.4 Trigonometric Function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 Random Number Function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https://www.tutorialspoint.com/python3/python_numbers.htm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 includes following functions that perform trigonometric calculations.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695" y="1594078"/>
            <a:ext cx="4225839" cy="303598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09420" y="1609045"/>
            <a:ext cx="4331380" cy="73765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 Math Constant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 Math Constant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https://www.tutorialspoint.com/python3/python_numbers.htm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module also defines two mathematical constants.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0848" y="1623560"/>
            <a:ext cx="6543675" cy="11144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7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Number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Number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https://www.tutorialspoint.com/python3/python_numbers.htm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Number data types store numeric values.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They are immutable data types, means that changing the value of a number data type results in a newly allocated object.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Number objects are created when you assign a value to them. For example: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84513" y="2416493"/>
            <a:ext cx="202474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</a:pPr>
            <a:r>
              <a:rPr lang="en-US" altLang="zh-TW" dirty="0" smtClean="0"/>
              <a:t>var1 = 1</a:t>
            </a:r>
          </a:p>
          <a:p>
            <a:pPr marL="465138" indent="-465138">
              <a:buClr>
                <a:srgbClr val="00B0F0"/>
              </a:buClr>
            </a:pPr>
            <a:r>
              <a:rPr lang="en-US" altLang="zh-TW" dirty="0" smtClean="0"/>
              <a:t>var2 = 10</a:t>
            </a:r>
            <a:endParaRPr lang="en-US" altLang="zh-TW" dirty="0"/>
          </a:p>
        </p:txBody>
      </p:sp>
      <p:sp>
        <p:nvSpPr>
          <p:cNvPr id="12" name="TextBox 1"/>
          <p:cNvSpPr txBox="1"/>
          <p:nvPr/>
        </p:nvSpPr>
        <p:spPr>
          <a:xfrm>
            <a:off x="326572" y="3185749"/>
            <a:ext cx="857794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You can also delete the reference to a number object by using the </a:t>
            </a:r>
            <a:r>
              <a:rPr lang="en-US" altLang="zh-TW" b="1" dirty="0" smtClean="0"/>
              <a:t>del</a:t>
            </a:r>
            <a:r>
              <a:rPr lang="en-US" altLang="zh-TW" dirty="0" smtClean="0"/>
              <a:t> statement.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syntax of the del statement is</a:t>
            </a:r>
            <a:endParaRPr lang="en-US" altLang="zh-TW" dirty="0"/>
          </a:p>
        </p:txBody>
      </p:sp>
      <p:sp>
        <p:nvSpPr>
          <p:cNvPr id="13" name="TextBox 1"/>
          <p:cNvSpPr txBox="1"/>
          <p:nvPr/>
        </p:nvSpPr>
        <p:spPr>
          <a:xfrm>
            <a:off x="1219200" y="3918721"/>
            <a:ext cx="21626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</a:pPr>
            <a:r>
              <a:rPr lang="en-US" altLang="zh-TW" dirty="0" smtClean="0"/>
              <a:t>del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</a:p>
          <a:p>
            <a:pPr marL="465138" indent="-465138">
              <a:buClr>
                <a:srgbClr val="00B0F0"/>
              </a:buClr>
            </a:pPr>
            <a:r>
              <a:rPr lang="en-US" altLang="zh-TW" dirty="0" smtClean="0"/>
              <a:t>del </a:t>
            </a:r>
            <a:r>
              <a:rPr lang="en-US" altLang="zh-TW" dirty="0" err="1" smtClean="0"/>
              <a:t>var_a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var_b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Number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https://www.tutorialspoint.com/python3/python_numbers.htm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3693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 supports four different numerical types −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b="1" dirty="0" err="1" smtClean="0"/>
              <a:t>int</a:t>
            </a:r>
            <a:r>
              <a:rPr lang="en-US" altLang="zh-TW" b="1" dirty="0" smtClean="0"/>
              <a:t> (signed integers)</a:t>
            </a:r>
            <a:r>
              <a:rPr lang="en-US" altLang="zh-TW" dirty="0" smtClean="0"/>
              <a:t>: They are often called just integers or </a:t>
            </a:r>
            <a:r>
              <a:rPr lang="en-US" altLang="zh-TW" dirty="0" err="1" smtClean="0"/>
              <a:t>ints</a:t>
            </a:r>
            <a:r>
              <a:rPr lang="en-US" altLang="zh-TW" dirty="0" smtClean="0"/>
              <a:t>, are positive or negative whole numbers with no decimal point.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b="1" dirty="0" smtClean="0"/>
              <a:t>long (long integers )</a:t>
            </a:r>
            <a:r>
              <a:rPr lang="en-US" altLang="zh-TW" dirty="0" smtClean="0"/>
              <a:t>: Also called longs, they are integers of unlimited size, written like integers and followed by an uppercase or lowercase L.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b="1" dirty="0" smtClean="0"/>
              <a:t>float (floating point real values)</a:t>
            </a:r>
            <a:r>
              <a:rPr lang="en-US" altLang="zh-TW" dirty="0" smtClean="0"/>
              <a:t> : Also called floats, they represent real numbers and are written with a decimal point dividing the integer and fractional parts. Floats may also be in scientific notation, with E or e indicating the power of 10 (2.5e2 = 2.5 x 10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 = 250).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b="1" dirty="0" smtClean="0"/>
              <a:t>complex (complex numbers)</a:t>
            </a:r>
            <a:r>
              <a:rPr lang="en-US" altLang="zh-TW" dirty="0" smtClean="0"/>
              <a:t> : are of the form a + </a:t>
            </a:r>
            <a:r>
              <a:rPr lang="en-US" altLang="zh-TW" dirty="0" err="1" smtClean="0"/>
              <a:t>bJ</a:t>
            </a:r>
            <a:r>
              <a:rPr lang="en-US" altLang="zh-TW" dirty="0" smtClean="0"/>
              <a:t>, where a and b are floats and J (or j) represents the square root of -1 (which is an imaginary number). The real part of the number is a, and the imaginary part is b. Complex numbers are not used much in Python programming.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Number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https://www.tutorialspoint.com/python3/python_numbers.htm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Here are some examples of numbers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4734" y="1608592"/>
            <a:ext cx="6543675" cy="28860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Number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https://www.tutorialspoint.com/python3/python_numbers.htm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 allows you to use a lowercase L with long, but it is recommended that you use only an uppercase L to avoid confusion with the number 1. Python displays long integers with an uppercase L.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 complex number consists of an ordered pair of real floating point numbers denoted by a + </a:t>
            </a:r>
            <a:r>
              <a:rPr lang="en-US" altLang="zh-TW" dirty="0" err="1" smtClean="0"/>
              <a:t>bj</a:t>
            </a:r>
            <a:r>
              <a:rPr lang="en-US" altLang="zh-TW" dirty="0" smtClean="0"/>
              <a:t>, where a is the real part and b is the imaginary part of the complex number.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 Number Type Conversion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 Number Type Conversion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https://www.tutorialspoint.com/python3/python_numbers.htm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 converts numbers internally in an expression containing mixed types to a common type for evaluation. But sometimes, you need to coerce a number explicitly from one type to another to satisfy the requirements of an operator or function parameter.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Type 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(x)</a:t>
            </a:r>
            <a:r>
              <a:rPr lang="en-US" altLang="zh-TW" dirty="0" smtClean="0"/>
              <a:t> to convert x to a plain integer.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Type </a:t>
            </a:r>
            <a:r>
              <a:rPr lang="en-US" altLang="zh-TW" b="1" dirty="0" smtClean="0"/>
              <a:t>long(x)</a:t>
            </a:r>
            <a:r>
              <a:rPr lang="en-US" altLang="zh-TW" dirty="0" smtClean="0"/>
              <a:t> to convert x to a long integer.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Type </a:t>
            </a:r>
            <a:r>
              <a:rPr lang="en-US" altLang="zh-TW" b="1" dirty="0" smtClean="0"/>
              <a:t>float(x)</a:t>
            </a:r>
            <a:r>
              <a:rPr lang="en-US" altLang="zh-TW" dirty="0" smtClean="0"/>
              <a:t> to convert x to a floating-point number.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Type </a:t>
            </a:r>
            <a:r>
              <a:rPr lang="en-US" altLang="zh-TW" b="1" dirty="0" smtClean="0"/>
              <a:t>complex(x)</a:t>
            </a:r>
            <a:r>
              <a:rPr lang="en-US" altLang="zh-TW" dirty="0" smtClean="0"/>
              <a:t> to convert x to a complex number with real part x and imaginary part zero.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Type </a:t>
            </a:r>
            <a:r>
              <a:rPr lang="en-US" altLang="zh-TW" b="1" dirty="0" smtClean="0"/>
              <a:t>complex(x, y)</a:t>
            </a:r>
            <a:r>
              <a:rPr lang="en-US" altLang="zh-TW" dirty="0" smtClean="0"/>
              <a:t> to convert x and y to a complex number with real part x and imaginary part y. x and y are numeric expressions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 Math Function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4733</TotalTime>
  <Words>450</Words>
  <Application>Microsoft Office PowerPoint</Application>
  <PresentationFormat>如螢幕大小 (4:3)</PresentationFormat>
  <Paragraphs>90</Paragraphs>
  <Slides>17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Office Theme</vt:lpstr>
      <vt:lpstr>Facet</vt:lpstr>
      <vt:lpstr>投影片 1</vt:lpstr>
      <vt:lpstr>投影片 2</vt:lpstr>
      <vt:lpstr>7 Number</vt:lpstr>
      <vt:lpstr>7 Number</vt:lpstr>
      <vt:lpstr>7 Number</vt:lpstr>
      <vt:lpstr>7 Number</vt:lpstr>
      <vt:lpstr>投影片 7</vt:lpstr>
      <vt:lpstr>7.1 Number Type Conversion</vt:lpstr>
      <vt:lpstr>投影片 9</vt:lpstr>
      <vt:lpstr>7.2 Math Function</vt:lpstr>
      <vt:lpstr>投影片 11</vt:lpstr>
      <vt:lpstr>7.3 Random Number Function</vt:lpstr>
      <vt:lpstr>投影片 13</vt:lpstr>
      <vt:lpstr>7.3 Random Number Function</vt:lpstr>
      <vt:lpstr>投影片 15</vt:lpstr>
      <vt:lpstr>7.5 Math Constant</vt:lpstr>
      <vt:lpstr>投影片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764</cp:revision>
  <dcterms:created xsi:type="dcterms:W3CDTF">2015-10-11T19:53:33Z</dcterms:created>
  <dcterms:modified xsi:type="dcterms:W3CDTF">2017-01-13T18:13:56Z</dcterms:modified>
</cp:coreProperties>
</file>