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3"/>
  </p:notesMasterIdLst>
  <p:sldIdLst>
    <p:sldId id="256" r:id="rId3"/>
    <p:sldId id="257" r:id="rId4"/>
    <p:sldId id="284" r:id="rId5"/>
    <p:sldId id="285" r:id="rId6"/>
    <p:sldId id="288" r:id="rId7"/>
    <p:sldId id="287" r:id="rId8"/>
    <p:sldId id="290" r:id="rId9"/>
    <p:sldId id="291" r:id="rId10"/>
    <p:sldId id="286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300" r:id="rId19"/>
    <p:sldId id="299" r:id="rId20"/>
    <p:sldId id="301" r:id="rId21"/>
    <p:sldId id="28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43" autoAdjust="0"/>
    <p:restoredTop sz="94660"/>
  </p:normalViewPr>
  <p:slideViewPr>
    <p:cSldViewPr snapToGrid="0">
      <p:cViewPr>
        <p:scale>
          <a:sx n="66" d="100"/>
          <a:sy n="66" d="100"/>
        </p:scale>
        <p:origin x="-6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8: String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02567" y="4192589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8.5 String Format Operator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8.5 String Format Character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https://www.tutorialspoint.com/python3/python_strings.htm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8"/>
            <a:ext cx="8577942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One of Python's coolest features is the string format operator %.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operator is unique to strings and makes up for the pack of having functions from C's </a:t>
            </a:r>
            <a:r>
              <a:rPr lang="en-US" altLang="zh-TW" sz="2000" dirty="0" err="1" smtClean="0"/>
              <a:t>printf</a:t>
            </a:r>
            <a:r>
              <a:rPr lang="en-US" altLang="zh-TW" sz="2000" dirty="0" smtClean="0"/>
              <a:t>() family.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Following is a simple </a:t>
            </a:r>
            <a:r>
              <a:rPr lang="en-US" altLang="zh-TW" sz="2000" dirty="0" smtClean="0"/>
              <a:t>example:</a:t>
            </a:r>
            <a:r>
              <a:rPr lang="en-US" altLang="zh-TW" sz="2000" dirty="0" smtClean="0"/>
              <a:t>   </a:t>
            </a:r>
            <a:endParaRPr lang="en-US" altLang="zh-TW" sz="2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54377" y="3615190"/>
            <a:ext cx="3419475" cy="21240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892629" y="2509521"/>
            <a:ext cx="5566228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smtClean="0"/>
              <a:t>#!/usr/bin/python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print ("My name is %s and weight is %d kg!" % ('Zara', 21))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8.5 String Format Character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https://www.tutorialspoint.com/python3/python_strings.htm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8"/>
            <a:ext cx="857794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Here is the list of complete set of symbols which can be used along with %:  </a:t>
            </a:r>
            <a:endParaRPr lang="en-US" altLang="zh-TW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19667" y="1547813"/>
            <a:ext cx="6562725" cy="49815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8.5 String Format Character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https://www.tutorialspoint.com/python3/python_strings.htm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8"/>
            <a:ext cx="857794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Other supported symbols and functionality are listed in the following table: </a:t>
            </a:r>
            <a:endParaRPr lang="en-US" altLang="zh-TW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5649" y="1636713"/>
            <a:ext cx="6543675" cy="39909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8.6 Triple Quote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8.6 Triple Quote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https://www.tutorialspoint.com/python3/python_strings.htm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8"/>
            <a:ext cx="8577942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Python's triple quotes comes to the rescue by allowing strings to span multiple lines, including verbatim NEWLINEs, TABs, and any other special characters.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The syntax for triple quotes consists of three consecutive </a:t>
            </a:r>
            <a:r>
              <a:rPr lang="en-US" altLang="zh-TW" b="1" dirty="0" smtClean="0"/>
              <a:t>single or double</a:t>
            </a:r>
            <a:r>
              <a:rPr lang="en-US" altLang="zh-TW" dirty="0" smtClean="0"/>
              <a:t> quotes. </a:t>
            </a:r>
            <a:endParaRPr lang="en-US" altLang="zh-TW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326571" y="2285863"/>
            <a:ext cx="8577942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#!/</a:t>
            </a:r>
            <a:r>
              <a:rPr lang="en-US" altLang="zh-TW" dirty="0" smtClean="0"/>
              <a:t>usr/bin/python3 </a:t>
            </a:r>
          </a:p>
          <a:p>
            <a:pPr>
              <a:buClr>
                <a:srgbClr val="00B0F0"/>
              </a:buClr>
            </a:pPr>
            <a:r>
              <a:rPr lang="en-US" altLang="zh-TW" dirty="0" err="1" smtClean="0"/>
              <a:t>para_str</a:t>
            </a:r>
            <a:r>
              <a:rPr lang="en-US" altLang="zh-TW" dirty="0" smtClean="0"/>
              <a:t> </a:t>
            </a:r>
            <a:r>
              <a:rPr lang="en-US" altLang="zh-TW" dirty="0" smtClean="0"/>
              <a:t>=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smtClean="0"/>
              <a:t>""“</a:t>
            </a:r>
          </a:p>
          <a:p>
            <a:pPr>
              <a:buClr>
                <a:srgbClr val="00B0F0"/>
              </a:buClr>
            </a:pPr>
            <a:r>
              <a:rPr lang="en-US" altLang="zh-TW" smtClean="0"/>
              <a:t>this </a:t>
            </a:r>
            <a:r>
              <a:rPr lang="en-US" altLang="zh-TW" dirty="0" smtClean="0"/>
              <a:t>is a long string that is made up of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several lines and non-printable characters such as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TAB (  \t  ) and they will show up that way when displayed.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NEWLINEs within the string, whether explicitly given like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this within the brackets [ \n ], or just a NEWLINE within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the variable assignment will also show up.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"""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print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para_str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8.7 Built-in String Method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8.7 Built-in String Method (1)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https://www.tutorialspoint.com/python3/python_strings.htm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8"/>
            <a:ext cx="857794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Python includes the following built-in methods to manipulate string  </a:t>
            </a:r>
            <a:endParaRPr lang="en-US" altLang="zh-TW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5076" y="1567544"/>
            <a:ext cx="4190943" cy="357051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87639" y="1553028"/>
            <a:ext cx="4556361" cy="364376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8.7 Built-in String Method (Continue-2)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https://www.tutorialspoint.com/python3/python_strings.htm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1257" y="1563059"/>
            <a:ext cx="4338731" cy="332825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3" name="TextBox 1"/>
          <p:cNvSpPr txBox="1"/>
          <p:nvPr/>
        </p:nvSpPr>
        <p:spPr>
          <a:xfrm>
            <a:off x="304800" y="1131978"/>
            <a:ext cx="857794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Built-in String Method (Continue-2) </a:t>
            </a:r>
            <a:endParaRPr lang="en-US" altLang="zh-TW" dirty="0"/>
          </a:p>
        </p:txBody>
      </p:sp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798" y="1582058"/>
            <a:ext cx="4323058" cy="339713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8.7 Built-in String Method (Continue-3)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https://www.tutorialspoint.com/python3/python_strings.htm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"/>
          <p:cNvSpPr txBox="1"/>
          <p:nvPr/>
        </p:nvSpPr>
        <p:spPr>
          <a:xfrm>
            <a:off x="304800" y="1131978"/>
            <a:ext cx="857794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Built-in String Method (Continue-3) </a:t>
            </a:r>
            <a:endParaRPr lang="en-US" altLang="zh-TW" dirty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401" y="1729053"/>
            <a:ext cx="4093028" cy="327084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3459" y="1727200"/>
            <a:ext cx="4186615" cy="332377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String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8238" y="4332495"/>
            <a:ext cx="6147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8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String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https://www.tutorialspoint.com/python/python_numbers.htm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8"/>
            <a:ext cx="8577942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Strings are amongst the most popular types in Python.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can create them simply by enclosing characters in quotes.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Python </a:t>
            </a:r>
            <a:r>
              <a:rPr lang="en-US" altLang="zh-TW" sz="2000" b="1" dirty="0" smtClean="0"/>
              <a:t>treats single quotes the same as double quotes</a:t>
            </a:r>
            <a:r>
              <a:rPr lang="en-US" altLang="zh-TW" sz="2000" dirty="0" smtClean="0"/>
              <a:t>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Creating strings is as simple as assigning a value to a variable. For example:</a:t>
            </a:r>
            <a:endParaRPr lang="en-US" altLang="zh-TW" sz="2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240970" y="2605178"/>
            <a:ext cx="36793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var1 = 'Hello World!'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var2 = "Python Programming"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8.2 Update String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8.2 Update String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https://www.tutorialspoint.com/python3/python_strings.htm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8"/>
            <a:ext cx="8577942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You can "update" an existing string by (re)assigning a variable to another string.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The new value can be related to its previous value or to a completely different string altogether. For example</a:t>
            </a:r>
            <a:endParaRPr lang="en-US" altLang="zh-TW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747482" y="2242320"/>
            <a:ext cx="4622804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#!/usr/bin/python</a:t>
            </a:r>
          </a:p>
          <a:p>
            <a:pPr>
              <a:buClr>
                <a:srgbClr val="00B0F0"/>
              </a:buClr>
            </a:pP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var1 = 'Hello World!'</a:t>
            </a:r>
          </a:p>
          <a:p>
            <a:pPr>
              <a:buClr>
                <a:srgbClr val="00B0F0"/>
              </a:buClr>
            </a:pP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print ("Updated String :- ", var1[:6] + 'Python')</a:t>
            </a:r>
            <a:endParaRPr lang="en-US" altLang="zh-TW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54650" y="2221593"/>
            <a:ext cx="3314700" cy="20955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8.3 Escape Character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8.3 Escape Character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https://www.tutorialspoint.com/python3/python_strings.htm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8"/>
            <a:ext cx="8577942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Following table is a list of escape or non-printable characters that can be represented with backslash notation.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An escape character gets interpreted; in a single quoted as well as double quoted strings.</a:t>
            </a:r>
            <a:endParaRPr lang="en-US" altLang="zh-TW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8657" y="2469017"/>
            <a:ext cx="4098574" cy="211749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03880" y="2496457"/>
            <a:ext cx="4540120" cy="188345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8.4 String Special Operator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8.4 String Special Character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https://www.tutorialspoint.com/python3/python_strings.htm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8"/>
            <a:ext cx="857794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Assume string variable </a:t>
            </a:r>
            <a:r>
              <a:rPr lang="en-US" altLang="zh-TW" b="1" dirty="0" smtClean="0"/>
              <a:t>a</a:t>
            </a:r>
            <a:r>
              <a:rPr lang="en-US" altLang="zh-TW" dirty="0" smtClean="0"/>
              <a:t> holds 'Hello' and variable </a:t>
            </a:r>
            <a:r>
              <a:rPr lang="en-US" altLang="zh-TW" b="1" dirty="0" smtClean="0"/>
              <a:t>b</a:t>
            </a:r>
            <a:r>
              <a:rPr lang="en-US" altLang="zh-TW" dirty="0" smtClean="0"/>
              <a:t> holds 'Python', then </a:t>
            </a:r>
            <a:endParaRPr lang="en-US" altLang="zh-TW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3820" y="1665289"/>
            <a:ext cx="3852409" cy="195704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58935" y="1669142"/>
            <a:ext cx="4685065" cy="204674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4988</TotalTime>
  <Words>549</Words>
  <Application>Microsoft Office PowerPoint</Application>
  <PresentationFormat>如螢幕大小 (4:3)</PresentationFormat>
  <Paragraphs>114</Paragraphs>
  <Slides>20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20</vt:i4>
      </vt:variant>
    </vt:vector>
  </HeadingPairs>
  <TitlesOfParts>
    <vt:vector size="22" baseType="lpstr">
      <vt:lpstr>Office Theme</vt:lpstr>
      <vt:lpstr>Facet</vt:lpstr>
      <vt:lpstr>投影片 1</vt:lpstr>
      <vt:lpstr>投影片 2</vt:lpstr>
      <vt:lpstr>8 String</vt:lpstr>
      <vt:lpstr>投影片 4</vt:lpstr>
      <vt:lpstr>8.2 Update String</vt:lpstr>
      <vt:lpstr>投影片 6</vt:lpstr>
      <vt:lpstr>8.3 Escape Character</vt:lpstr>
      <vt:lpstr>投影片 8</vt:lpstr>
      <vt:lpstr>8.4 String Special Character</vt:lpstr>
      <vt:lpstr>投影片 10</vt:lpstr>
      <vt:lpstr>8.5 String Format Character</vt:lpstr>
      <vt:lpstr>8.5 String Format Character</vt:lpstr>
      <vt:lpstr>8.5 String Format Character</vt:lpstr>
      <vt:lpstr>投影片 14</vt:lpstr>
      <vt:lpstr>8.6 Triple Quote</vt:lpstr>
      <vt:lpstr>投影片 16</vt:lpstr>
      <vt:lpstr>8.7 Built-in String Method (1)</vt:lpstr>
      <vt:lpstr>8.7 Built-in String Method (Continue-2)</vt:lpstr>
      <vt:lpstr>8.7 Built-in String Method (Continue-3)</vt:lpstr>
      <vt:lpstr>投影片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837</cp:revision>
  <dcterms:created xsi:type="dcterms:W3CDTF">2015-10-11T19:53:33Z</dcterms:created>
  <dcterms:modified xsi:type="dcterms:W3CDTF">2017-01-13T21:21:18Z</dcterms:modified>
</cp:coreProperties>
</file>