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56" r:id="rId3"/>
    <p:sldId id="257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48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9: List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9.4 Delete Element in List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9.4 Delete Element in List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https://www.tutorialspoint.com/python3/python_lists.htm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remove a list element, you can use either the del statement if you know exactly which element(s) you are deleting or the remove() method if you do not know.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For example :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84626" y="2634207"/>
            <a:ext cx="399868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#!/usr/bin/python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list1 = ['physics', 'chemistry', 1997, 2000];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(list1)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del list1[2];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("After deleting value at index 2 : ")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(list1)</a:t>
            </a:r>
            <a:endParaRPr lang="en-US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0060" y="2581275"/>
            <a:ext cx="3905250" cy="23050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9.5 Delete Element in List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9.5 Delete Element in List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https://www.tutorialspoint.com/python3/python_lists.htm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To remove a list element, you can use either the del statement if you know exactly which element(s) you are deleting or the remove() method if you do not know. For example :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41083" y="2416493"/>
            <a:ext cx="399868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#!/usr/bin/python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list1 = ['physics', 'chemistry', 1997, 2000];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(list1)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del list1[2];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("After deleting value at index 2 : ")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(list1)</a:t>
            </a:r>
            <a:endParaRPr lang="en-US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3603" y="2421618"/>
            <a:ext cx="3905250" cy="23050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9.6 List Operation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9.6 List Operation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https://www.tutorialspoint.com/python3/python_lists.htm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Lists respond to the + and * operators much like strings; they mean concatenation and repetition here too, except that the result is a new list, not a string.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027" y="1878467"/>
            <a:ext cx="6734175" cy="2143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9.7 Index, Slice, and Matrix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9.7 Index, Slice, and Matrix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https://www.tutorialspoint.com/python3/python_lists.htm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Because lists are sequences, indexing and slicing work the same way for lists as they do for strings.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Assuming following input 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936168" y="2416492"/>
            <a:ext cx="408577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L = ['spam', 'Spam', 'SPAM!']</a:t>
            </a:r>
            <a:endParaRPr lang="en-US" altLang="zh-TW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4606" y="3005138"/>
            <a:ext cx="6772275" cy="14573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Built-in List Function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9.8 Built-in List Function 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https://www.tutorialspoint.com/python3/python_lists.htm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includes the following built-in list functions: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5995" y="1543277"/>
            <a:ext cx="6791325" cy="50196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List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9.9 List Method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9.9 List Method (1)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https://www.tutorialspoint.com/python3/python_lists.htm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includes the following methods for list class: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4908" y="1625600"/>
            <a:ext cx="6098452" cy="447788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9.9 List Method (2)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https://www.tutorialspoint.com/python3/python_lists.htm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7784" y="1145949"/>
            <a:ext cx="6810375" cy="3724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9.10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Slicing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9.10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Slicing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http://stackoverflow.com/questions/509211/explain-pythons-slice-notation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Slicing syntax:</a:t>
            </a:r>
            <a:r>
              <a:rPr lang="en-US" altLang="zh-TW" sz="2000" dirty="0" smtClean="0"/>
              <a:t> 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a[</a:t>
            </a:r>
            <a:r>
              <a:rPr lang="en-US" altLang="zh-TW" sz="2000" dirty="0" err="1" smtClean="0"/>
              <a:t>start:end</a:t>
            </a:r>
            <a:r>
              <a:rPr lang="en-US" altLang="zh-TW" sz="2000" dirty="0" smtClean="0"/>
              <a:t>] </a:t>
            </a:r>
            <a:r>
              <a:rPr lang="en-US" altLang="zh-TW" sz="2000" dirty="0" smtClean="0"/>
              <a:t>		# </a:t>
            </a:r>
            <a:r>
              <a:rPr lang="en-US" altLang="zh-TW" sz="2000" dirty="0" smtClean="0"/>
              <a:t>items start through end-1 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a[start</a:t>
            </a:r>
            <a:r>
              <a:rPr lang="en-US" altLang="zh-TW" sz="2000" dirty="0" smtClean="0"/>
              <a:t>:] </a:t>
            </a:r>
            <a:r>
              <a:rPr lang="en-US" altLang="zh-TW" sz="2000" dirty="0" smtClean="0"/>
              <a:t>			# </a:t>
            </a:r>
            <a:r>
              <a:rPr lang="en-US" altLang="zh-TW" sz="2000" dirty="0" smtClean="0"/>
              <a:t>items start through the rest of the array 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</a:t>
            </a:r>
            <a:r>
              <a:rPr lang="en-US" altLang="zh-TW" sz="2000" dirty="0" smtClean="0"/>
              <a:t>[:end] </a:t>
            </a:r>
            <a:r>
              <a:rPr lang="en-US" altLang="zh-TW" sz="2000" dirty="0" smtClean="0"/>
              <a:t>			# </a:t>
            </a:r>
            <a:r>
              <a:rPr lang="en-US" altLang="zh-TW" sz="2000" dirty="0" smtClean="0"/>
              <a:t>items from the beginning through end-1 </a:t>
            </a:r>
            <a:endParaRPr lang="en-US" altLang="zh-TW" sz="2000" dirty="0" smtClean="0"/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</a:t>
            </a:r>
            <a:r>
              <a:rPr lang="en-US" altLang="zh-TW" sz="2000" dirty="0" smtClean="0"/>
              <a:t>[:] </a:t>
            </a:r>
            <a:r>
              <a:rPr lang="en-US" altLang="zh-TW" sz="2000" dirty="0" smtClean="0"/>
              <a:t>			# </a:t>
            </a:r>
            <a:r>
              <a:rPr lang="en-US" altLang="zh-TW" sz="2000" dirty="0" smtClean="0"/>
              <a:t>a copy of the whole </a:t>
            </a:r>
            <a:r>
              <a:rPr lang="en-US" altLang="zh-TW" sz="2000" dirty="0" smtClean="0"/>
              <a:t>array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a[</a:t>
            </a:r>
            <a:r>
              <a:rPr lang="en-US" altLang="zh-TW" sz="2000" dirty="0" err="1" smtClean="0"/>
              <a:t>start:end:step</a:t>
            </a:r>
            <a:r>
              <a:rPr lang="en-US" altLang="zh-TW" sz="2000" dirty="0" smtClean="0"/>
              <a:t>] </a:t>
            </a:r>
            <a:r>
              <a:rPr lang="en-US" altLang="zh-TW" sz="2000" dirty="0" smtClean="0"/>
              <a:t>		# </a:t>
            </a:r>
            <a:r>
              <a:rPr lang="en-US" altLang="zh-TW" sz="2000" dirty="0" smtClean="0"/>
              <a:t>start through not past end, by step</a:t>
            </a:r>
            <a:endParaRPr lang="en-US" altLang="zh-TW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3423" y="3245530"/>
            <a:ext cx="2524125" cy="18764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9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List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https://www.tutorialspoint.com/python3/python_lists.htm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most basic data structure in Python is the </a:t>
            </a:r>
            <a:r>
              <a:rPr lang="en-US" altLang="zh-TW" b="1" dirty="0" smtClean="0"/>
              <a:t>sequence</a:t>
            </a:r>
            <a:r>
              <a:rPr lang="en-US" altLang="zh-TW" dirty="0" smtClean="0"/>
              <a:t>. Each element of a sequence is assigned a number - its position or index. The first index is zero, the second index is one, and so forth.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has six built-in types of sequences, but the most common ones are lists and tuples.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There are certain things you can do with all sequence types. These operations include indexing, slicing, adding, multiplying, and checking for membership. In addition, Python has built-in functions for finding the length of a sequence and for finding its largest and smallest elements.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55483" y="3867922"/>
            <a:ext cx="36793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var1 = 'Hello World!'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var2 = "Python Programming"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 Python List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 Python List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https://www.tutorialspoint.com/python3/python_lists.htm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The list is a most versatile </a:t>
            </a:r>
            <a:r>
              <a:rPr lang="en-US" altLang="zh-TW" dirty="0" err="1" smtClean="0"/>
              <a:t>datatype</a:t>
            </a:r>
            <a:r>
              <a:rPr lang="en-US" altLang="zh-TW" dirty="0" smtClean="0"/>
              <a:t> available in Python which can be written as a list of comma-separated values (items) between square brackets. Important thing about a list is that items in a list need not be of the same type.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Creating a list is as simple as putting different comma-separated values between square brackets. </a:t>
            </a:r>
            <a:r>
              <a:rPr lang="en-US" altLang="zh-TW" smtClean="0"/>
              <a:t>For example:</a:t>
            </a:r>
            <a:endParaRPr lang="en-US" altLang="zh-TW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81311" y="2735808"/>
            <a:ext cx="457926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list1 = ['physics', 'chemistry', 1997, 2000];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list2 = [1, 2, 3, 4, 5 ]; 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list3 = ["a", "b", "c", "d"]</a:t>
            </a:r>
            <a:endParaRPr lang="en-US" altLang="zh-TW" dirty="0"/>
          </a:p>
        </p:txBody>
      </p:sp>
      <p:sp>
        <p:nvSpPr>
          <p:cNvPr id="9" name="TextBox 1"/>
          <p:cNvSpPr txBox="1"/>
          <p:nvPr/>
        </p:nvSpPr>
        <p:spPr>
          <a:xfrm>
            <a:off x="355600" y="3780835"/>
            <a:ext cx="857794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Similar to string indices, list indices start at 0, and lists can be sliced, concatenated and so on.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 Access Values in List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 Access Values in List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https://www.tutorialspoint.com/python3/python_lists.htm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access values in lists, use the square brackets for slicing along with the index or indices to obtain value available at that index.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example −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442682" y="2271351"/>
            <a:ext cx="423091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#!/usr/bin/python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list1 = ['physics', 'chemistry', 1997, 2000];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list2 = [1, 2, 3, 4, 5, 6, 7 ];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("list1[0]: ", list1[0])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("list2[1:5]: ", list2[1:5])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4426" y="2276928"/>
            <a:ext cx="3562350" cy="23622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9.3 Update List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9.3 Update List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https://www.tutorialspoint.com/python3/python_lists.htm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can update single or multiple elements of lists by giving the slice on the left-hand side of the assignment operator, and you can add to elements in a list with the append() method.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For example: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12054" y="2663236"/>
            <a:ext cx="3998688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dirty="0" smtClean="0"/>
              <a:t>#!/usr/bin/python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list = ['physics', 'chemistry', 1997, 2000];</a:t>
            </a:r>
          </a:p>
          <a:p>
            <a:pPr>
              <a:buClr>
                <a:srgbClr val="00B0F0"/>
              </a:buClr>
            </a:pPr>
            <a:endParaRPr lang="en-US" altLang="zh-TW" dirty="0" smtClean="0"/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("Value available at index 2 : ")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(list[2])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list[2] = 2001;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("New value available at index 2 : ")</a:t>
            </a:r>
          </a:p>
          <a:p>
            <a:pPr>
              <a:buClr>
                <a:srgbClr val="00B0F0"/>
              </a:buClr>
            </a:pPr>
            <a:r>
              <a:rPr lang="en-US" altLang="zh-TW" dirty="0" smtClean="0"/>
              <a:t>print (list[2])</a:t>
            </a:r>
            <a:endParaRPr lang="en-US" altLang="zh-TW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429" y="2648079"/>
            <a:ext cx="4644571" cy="272039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4944</TotalTime>
  <Words>744</Words>
  <Application>Microsoft Office PowerPoint</Application>
  <PresentationFormat>如螢幕大小 (4:3)</PresentationFormat>
  <Paragraphs>149</Paragraphs>
  <Slides>25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27" baseType="lpstr">
      <vt:lpstr>Office Theme</vt:lpstr>
      <vt:lpstr>Facet</vt:lpstr>
      <vt:lpstr>投影片 1</vt:lpstr>
      <vt:lpstr>投影片 2</vt:lpstr>
      <vt:lpstr>9 List</vt:lpstr>
      <vt:lpstr>投影片 4</vt:lpstr>
      <vt:lpstr>9.1 Python List</vt:lpstr>
      <vt:lpstr>投影片 6</vt:lpstr>
      <vt:lpstr>9.2 Access Values in List</vt:lpstr>
      <vt:lpstr>投影片 8</vt:lpstr>
      <vt:lpstr>9.3 Update List</vt:lpstr>
      <vt:lpstr>投影片 10</vt:lpstr>
      <vt:lpstr>9.4 Delete Element in List</vt:lpstr>
      <vt:lpstr>投影片 12</vt:lpstr>
      <vt:lpstr>9.5 Delete Element in List</vt:lpstr>
      <vt:lpstr>投影片 14</vt:lpstr>
      <vt:lpstr>9.6 List Operation</vt:lpstr>
      <vt:lpstr>投影片 16</vt:lpstr>
      <vt:lpstr>9.7 Index, Slice, and Matrix</vt:lpstr>
      <vt:lpstr>投影片 18</vt:lpstr>
      <vt:lpstr>9.8 Built-in List Function </vt:lpstr>
      <vt:lpstr>投影片 20</vt:lpstr>
      <vt:lpstr>9.9 List Method (1)</vt:lpstr>
      <vt:lpstr>9.9 List Method (2)</vt:lpstr>
      <vt:lpstr>投影片 23</vt:lpstr>
      <vt:lpstr>9.10 List Slicing</vt:lpstr>
      <vt:lpstr>投影片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890</cp:revision>
  <dcterms:created xsi:type="dcterms:W3CDTF">2015-10-11T19:53:33Z</dcterms:created>
  <dcterms:modified xsi:type="dcterms:W3CDTF">2017-02-25T20:01:22Z</dcterms:modified>
</cp:coreProperties>
</file>