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6" r:id="rId3"/>
    <p:sldId id="257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6" d="100"/>
          <a:sy n="66" d="100"/>
        </p:scale>
        <p:origin x="-4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11: Dictionary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2567" y="4192589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11.4 Built-in Dictionary Function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11.4  Built-in Dictionary Function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https://www.tutorialspoint.com/python/python_dictionary.htm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dirty="0" smtClean="0"/>
              <a:t>Python includes the following dictionary functions −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6" y="1631271"/>
            <a:ext cx="6810375" cy="45243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11.5 Method of Dictionary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11.5  Method of Dictionary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https://www.tutorialspoint.com/python/python_dictionary.htm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includes following dictionary methods −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372" y="1619738"/>
            <a:ext cx="4263151" cy="31119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92296" y="1607973"/>
            <a:ext cx="4351704" cy="296402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11.6 Convert Tuple to Dictionary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11.5  Method of Dictionary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1" y="446747"/>
            <a:ext cx="73560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http://stackoverflow.com/questions/6586310/python-convert-list-of-key-value-tuples-into-dictionary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Convert the list of key-value tuples into dictionary: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Given a list of tuple: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pt-BR" altLang="zh-TW" sz="2000" dirty="0" smtClean="0"/>
              <a:t>[(‘A’, </a:t>
            </a:r>
            <a:r>
              <a:rPr lang="pt-BR" altLang="zh-TW" sz="2000" dirty="0" smtClean="0"/>
              <a:t>1), </a:t>
            </a:r>
            <a:r>
              <a:rPr lang="pt-BR" altLang="zh-TW" sz="2000" dirty="0" smtClean="0"/>
              <a:t>(‘B’, </a:t>
            </a:r>
            <a:r>
              <a:rPr lang="pt-BR" altLang="zh-TW" sz="2000" dirty="0" smtClean="0"/>
              <a:t>2), </a:t>
            </a:r>
            <a:r>
              <a:rPr lang="pt-BR" altLang="zh-TW" sz="2000" dirty="0" smtClean="0"/>
              <a:t>(‘C’, </a:t>
            </a:r>
            <a:r>
              <a:rPr lang="pt-BR" altLang="zh-TW" sz="2000" dirty="0" smtClean="0"/>
              <a:t>3</a:t>
            </a:r>
            <a:r>
              <a:rPr lang="pt-BR" altLang="zh-TW" sz="2000" dirty="0" smtClean="0"/>
              <a:t>)]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pt-BR" altLang="zh-TW" sz="2000" dirty="0" smtClean="0"/>
              <a:t>Convert into Dictionary:</a:t>
            </a:r>
          </a:p>
          <a:p>
            <a:pPr marL="9223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pt-BR" altLang="zh-TW" sz="2000" dirty="0" smtClean="0"/>
              <a:t>{</a:t>
            </a:r>
            <a:r>
              <a:rPr lang="pt-BR" altLang="zh-TW" sz="2000" dirty="0" smtClean="0"/>
              <a:t>‘A’: </a:t>
            </a:r>
            <a:r>
              <a:rPr lang="pt-BR" altLang="zh-TW" sz="2000" dirty="0" smtClean="0"/>
              <a:t>1, </a:t>
            </a:r>
            <a:r>
              <a:rPr lang="pt-BR" altLang="zh-TW" sz="2000" dirty="0" smtClean="0"/>
              <a:t>‘B’: </a:t>
            </a:r>
            <a:r>
              <a:rPr lang="pt-BR" altLang="zh-TW" sz="2000" dirty="0" smtClean="0"/>
              <a:t>2, </a:t>
            </a:r>
            <a:r>
              <a:rPr lang="pt-BR" altLang="zh-TW" sz="2000" dirty="0" smtClean="0"/>
              <a:t>‘C’: 3</a:t>
            </a:r>
            <a:r>
              <a:rPr lang="pt-BR" altLang="zh-TW" sz="2000" dirty="0" smtClean="0"/>
              <a:t>}</a:t>
            </a:r>
            <a:endParaRPr lang="pt-BR" altLang="zh-TW" sz="2000" dirty="0" smtClean="0"/>
          </a:p>
          <a:p>
            <a:pPr marL="465138" lvl="1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More exactly: </a:t>
            </a:r>
            <a:r>
              <a:rPr lang="en-US" altLang="zh-TW" sz="2000" dirty="0" smtClean="0"/>
              <a:t>[(</a:t>
            </a:r>
            <a:r>
              <a:rPr lang="en-US" altLang="zh-TW" sz="2000" dirty="0" smtClean="0"/>
              <a:t>A, 12937012397), (BERA, 2034927830), (CE, 2349057340</a:t>
            </a:r>
            <a:r>
              <a:rPr lang="en-US" altLang="zh-TW" sz="2000" dirty="0" smtClean="0"/>
              <a:t>)]</a:t>
            </a:r>
            <a:endParaRPr lang="en-US" altLang="zh-TW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1274" y="3912053"/>
            <a:ext cx="3124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6282" y="3344862"/>
            <a:ext cx="3105150" cy="371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921655" y="3364635"/>
            <a:ext cx="3766459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TW" sz="2000" dirty="0" smtClean="0"/>
              <a:t>&gt;&gt;&gt; </a:t>
            </a:r>
            <a:r>
              <a:rPr lang="en-US" altLang="zh-TW" sz="2000" dirty="0" err="1" smtClean="0"/>
              <a:t>dict</a:t>
            </a:r>
            <a:r>
              <a:rPr lang="en-US" altLang="zh-TW" sz="2000" dirty="0" smtClean="0"/>
              <a:t> (</a:t>
            </a:r>
            <a:r>
              <a:rPr lang="pt-BR" altLang="zh-TW" sz="2000" dirty="0" smtClean="0"/>
              <a:t>[(‘A’, 1), (‘B’, 2), (‘C’, 3</a:t>
            </a:r>
            <a:r>
              <a:rPr lang="pt-BR" altLang="zh-TW" sz="2000" dirty="0" smtClean="0"/>
              <a:t>)]</a:t>
            </a:r>
            <a:r>
              <a:rPr lang="en-US" altLang="zh-TW" sz="2000" dirty="0" smtClean="0"/>
              <a:t>) </a:t>
            </a:r>
            <a:endParaRPr lang="zh-TW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01973" y="4482646"/>
            <a:ext cx="1952625" cy="4762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899884" y="3937949"/>
            <a:ext cx="3744687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TW" sz="2000" dirty="0" smtClean="0"/>
              <a:t>&gt;&gt;&gt; list = </a:t>
            </a:r>
            <a:r>
              <a:rPr lang="pt-BR" altLang="zh-TW" sz="2000" dirty="0" smtClean="0"/>
              <a:t>[(‘</a:t>
            </a:r>
            <a:r>
              <a:rPr lang="pt-BR" altLang="zh-TW" sz="2000" dirty="0" smtClean="0"/>
              <a:t>A’, 1), (‘B’, 2), (‘C’, 3</a:t>
            </a:r>
            <a:r>
              <a:rPr lang="pt-BR" altLang="zh-TW" sz="2000" dirty="0" smtClean="0"/>
              <a:t>)]</a:t>
            </a:r>
            <a:endParaRPr lang="en-US" altLang="zh-TW" sz="2000" dirty="0" smtClean="0"/>
          </a:p>
          <a:p>
            <a:pPr marL="0" lvl="1"/>
            <a:r>
              <a:rPr lang="en-US" altLang="zh-TW" sz="2000" dirty="0" smtClean="0"/>
              <a:t>&gt;&gt;&gt; d1 = </a:t>
            </a:r>
            <a:r>
              <a:rPr lang="en-US" altLang="zh-TW" sz="2000" dirty="0" err="1" smtClean="0"/>
              <a:t>dict</a:t>
            </a:r>
            <a:r>
              <a:rPr lang="en-US" altLang="zh-TW" sz="2000" dirty="0" smtClean="0"/>
              <a:t>(list)</a:t>
            </a:r>
            <a:endParaRPr lang="zh-TW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</a:t>
            </a:r>
            <a:r>
              <a:rPr lang="en-US" sz="5400" b="1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CHAPTER 11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Dictionary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Dictionary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https://www.tutorialspoint.com/python/python_dictionary.htm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Each key is separated from its value by a colon (:), the items are separated by commas, and the whole thing is enclosed in curly braces.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An empty dictionary without any items is written with just two curly braces, like this: {}.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Keys are unique within a dictionary while values may not be.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values of a dictionary can be of any type, but the keys must be of an immutable data type such as strings, numbers, or tuples.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11.1 Access Value in Dictionary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11.1 Access Value in Dictionary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https://www.tutorialspoint.com/python/python_dictionary.htm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access dictionary elements, you can use the familiar square brackets along with the key to obtain its value.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is a simple example: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8459" y="2382157"/>
            <a:ext cx="3629025" cy="2209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341086" y="2348636"/>
            <a:ext cx="45720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altLang="zh-TW" dirty="0" smtClean="0"/>
              <a:t>#!/usr/bin/python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dict</a:t>
            </a:r>
            <a:r>
              <a:rPr lang="en-US" altLang="zh-TW" dirty="0" smtClean="0"/>
              <a:t> = {'Name': 'Zara', 'Age': 7, 'Class': 'First'}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print ("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['Name']: ", 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['Name'])</a:t>
            </a:r>
          </a:p>
          <a:p>
            <a:r>
              <a:rPr lang="en-US" altLang="zh-TW" dirty="0" smtClean="0"/>
              <a:t>print ("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['Age']: ", 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['Age'])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11.2 Update Value in Dictionary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11.2  Update Value in Dictionary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https://www.tutorialspoint.com/python/python_dictionary.htm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can update a dictionary by adding a new entry or a key-value pair, modifying an existing entry, or deleting an existing entry as shown below in the simple example: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326571" y="2406693"/>
            <a:ext cx="4709886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#!/usr/bin/python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dict</a:t>
            </a:r>
            <a:r>
              <a:rPr lang="en-US" altLang="zh-TW" dirty="0" smtClean="0"/>
              <a:t> = {'Name': 'Zara', 'Age': 7, 'Class': 'First'}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dict</a:t>
            </a:r>
            <a:r>
              <a:rPr lang="en-US" altLang="zh-TW" dirty="0" smtClean="0"/>
              <a:t>['Age'] = 8; # update existing entry</a:t>
            </a:r>
          </a:p>
          <a:p>
            <a:r>
              <a:rPr lang="en-US" altLang="zh-TW" dirty="0" err="1" smtClean="0"/>
              <a:t>dict</a:t>
            </a:r>
            <a:r>
              <a:rPr lang="en-US" altLang="zh-TW" dirty="0" smtClean="0"/>
              <a:t>['School'] = "DPS School"; # Add new entry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print ("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['Age']: ", 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['Age'])</a:t>
            </a:r>
          </a:p>
          <a:p>
            <a:r>
              <a:rPr lang="en-US" altLang="zh-TW" dirty="0" smtClean="0"/>
              <a:t>print ("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['School']: ", 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['School'])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7993" y="2474006"/>
            <a:ext cx="3771900" cy="22002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11.3 Delete Element in Dictionary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11.3  Delete Element in Dictionary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sz="1200" b="1" i="1" dirty="0" smtClean="0"/>
              <a:t>https://www.tutorialspoint.com/python/python_dictionary.htm</a:t>
            </a:r>
            <a:endParaRPr lang="en-US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8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can either remove individual dictionary elements or clear the entire contents of a dictionary.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can also delete entire dictionary in a single operation.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explicitly remove an entire dictionary, just use the </a:t>
            </a:r>
            <a:r>
              <a:rPr lang="en-US" altLang="zh-TW" sz="2000" b="1" dirty="0" smtClean="0"/>
              <a:t>del</a:t>
            </a:r>
            <a:r>
              <a:rPr lang="en-US" altLang="zh-TW" sz="2000" dirty="0" smtClean="0"/>
              <a:t> statement.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Following is a simple example: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83027" y="2929207"/>
            <a:ext cx="4855030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/>
              <a:t>#!/usr/bin/python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dict</a:t>
            </a:r>
            <a:r>
              <a:rPr lang="en-US" altLang="zh-TW" dirty="0" smtClean="0"/>
              <a:t> = {'Name': 'Zara', 'Age': 7, 'Class': 'First'}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del 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['Name']; # remove entry with key 'Name'</a:t>
            </a:r>
          </a:p>
          <a:p>
            <a:r>
              <a:rPr lang="en-US" altLang="zh-TW" dirty="0" err="1" smtClean="0"/>
              <a:t>dict.clear</a:t>
            </a:r>
            <a:r>
              <a:rPr lang="en-US" altLang="zh-TW" dirty="0" smtClean="0"/>
              <a:t>();     # remove all entries in </a:t>
            </a:r>
            <a:r>
              <a:rPr lang="en-US" altLang="zh-TW" dirty="0" err="1" smtClean="0"/>
              <a:t>dict</a:t>
            </a:r>
            <a:endParaRPr lang="en-US" altLang="zh-TW" dirty="0" smtClean="0"/>
          </a:p>
          <a:p>
            <a:r>
              <a:rPr lang="en-US" altLang="zh-TW" dirty="0" smtClean="0"/>
              <a:t>del 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 ;        # delete entire dictionary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print ("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['Age']: ", 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['Age'])</a:t>
            </a:r>
          </a:p>
          <a:p>
            <a:r>
              <a:rPr lang="en-US" altLang="zh-TW" dirty="0" smtClean="0"/>
              <a:t>print ("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['School']: ", 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['School'])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031" y="2984047"/>
            <a:ext cx="3476625" cy="24574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5018</TotalTime>
  <Words>610</Words>
  <Application>Microsoft Office PowerPoint</Application>
  <PresentationFormat>如螢幕大小 (4:3)</PresentationFormat>
  <Paragraphs>101</Paragraphs>
  <Slides>16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18" baseType="lpstr">
      <vt:lpstr>Office Theme</vt:lpstr>
      <vt:lpstr>Facet</vt:lpstr>
      <vt:lpstr>投影片 1</vt:lpstr>
      <vt:lpstr>投影片 2</vt:lpstr>
      <vt:lpstr>11 Dictionary</vt:lpstr>
      <vt:lpstr>投影片 4</vt:lpstr>
      <vt:lpstr>11.1 Access Value in Dictionary</vt:lpstr>
      <vt:lpstr>投影片 6</vt:lpstr>
      <vt:lpstr>11.2  Update Value in Dictionary</vt:lpstr>
      <vt:lpstr>投影片 8</vt:lpstr>
      <vt:lpstr>11.3  Delete Element in Dictionary</vt:lpstr>
      <vt:lpstr>投影片 10</vt:lpstr>
      <vt:lpstr>11.4  Built-in Dictionary Function</vt:lpstr>
      <vt:lpstr>投影片 12</vt:lpstr>
      <vt:lpstr>11.5  Method of Dictionary</vt:lpstr>
      <vt:lpstr>投影片 14</vt:lpstr>
      <vt:lpstr>11.5  Method of Dictionary</vt:lpstr>
      <vt:lpstr>投影片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958</cp:revision>
  <dcterms:created xsi:type="dcterms:W3CDTF">2015-10-11T19:53:33Z</dcterms:created>
  <dcterms:modified xsi:type="dcterms:W3CDTF">2017-02-25T20:13:59Z</dcterms:modified>
</cp:coreProperties>
</file>