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8" d="100"/>
          <a:sy n="68" d="100"/>
        </p:scale>
        <p:origin x="-4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gi-bin/hello.p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gi-bin/hello.p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3: CGI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Server Support and Configuration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Server Support and Configuration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https://www.tutorialspoint.com/python3/python_cgi_programming.htm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Before </a:t>
            </a:r>
            <a:r>
              <a:rPr lang="en-US" altLang="zh-TW" sz="2000" dirty="0" smtClean="0"/>
              <a:t>you proceed with CGI Programming, make sure that your Web Server supports CGI and it is configured to handle CGI Programs.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All </a:t>
            </a:r>
            <a:r>
              <a:rPr lang="en-US" altLang="zh-TW" sz="2000" dirty="0" smtClean="0"/>
              <a:t>the CGI Programs to be executed by the HTTP server are kept in a pre-configured directory.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directory is called CGI Directory and by convention it is named as /var/www/</a:t>
            </a:r>
            <a:r>
              <a:rPr lang="en-US" altLang="zh-TW" sz="2000" dirty="0" err="1" smtClean="0"/>
              <a:t>cgi</a:t>
            </a:r>
            <a:r>
              <a:rPr lang="en-US" altLang="zh-TW" sz="2000" dirty="0" smtClean="0"/>
              <a:t>-bin.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By </a:t>
            </a:r>
            <a:r>
              <a:rPr lang="en-US" altLang="zh-TW" sz="2000" dirty="0" smtClean="0"/>
              <a:t>convention, CGI files have extension as.</a:t>
            </a:r>
            <a:r>
              <a:rPr lang="en-US" altLang="zh-TW" sz="2000" b="1" dirty="0" smtClean="0"/>
              <a:t>cgi,</a:t>
            </a:r>
            <a:r>
              <a:rPr lang="en-US" altLang="zh-TW" sz="2000" dirty="0" smtClean="0"/>
              <a:t> but you can keep your files with python extension </a:t>
            </a:r>
            <a:r>
              <a:rPr lang="en-US" altLang="zh-TW" sz="2000" b="1" dirty="0" smtClean="0"/>
              <a:t>.</a:t>
            </a:r>
            <a:r>
              <a:rPr lang="en-US" altLang="zh-TW" sz="2000" b="1" dirty="0" err="1" smtClean="0"/>
              <a:t>py</a:t>
            </a:r>
            <a:r>
              <a:rPr lang="en-US" altLang="zh-TW" sz="2000" dirty="0" smtClean="0"/>
              <a:t> as </a:t>
            </a:r>
            <a:r>
              <a:rPr lang="en-US" altLang="zh-TW" sz="2000" dirty="0" smtClean="0"/>
              <a:t>well.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By </a:t>
            </a:r>
            <a:r>
              <a:rPr lang="en-US" altLang="zh-TW" sz="2000" dirty="0" smtClean="0"/>
              <a:t>default, the Linux server is configured to run only the scripts in the </a:t>
            </a:r>
            <a:r>
              <a:rPr lang="en-US" altLang="zh-TW" sz="2000" dirty="0" err="1" smtClean="0"/>
              <a:t>cgi</a:t>
            </a:r>
            <a:r>
              <a:rPr lang="en-US" altLang="zh-TW" sz="2000" dirty="0" smtClean="0"/>
              <a:t>-bin directory in /var/www.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</a:t>
            </a:r>
            <a:r>
              <a:rPr lang="en-US" altLang="zh-TW" sz="2000" dirty="0" smtClean="0"/>
              <a:t>you want to specify any other directory to run your CGI scripts, comment the following lines in the </a:t>
            </a:r>
            <a:r>
              <a:rPr lang="en-US" altLang="zh-TW" sz="2000" dirty="0" err="1" smtClean="0"/>
              <a:t>httpd.conf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file.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Server Support and Configuration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https://www.tutorialspoint.com/python3/python_cgi_programming.htm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</a:t>
            </a:r>
            <a:r>
              <a:rPr lang="en-US" altLang="zh-TW" sz="2000" dirty="0" smtClean="0"/>
              <a:t>you want to specify any other directory to run your CGI scripts, comment the following lines in the </a:t>
            </a:r>
            <a:r>
              <a:rPr lang="en-US" altLang="zh-TW" sz="2000" dirty="0" err="1" smtClean="0"/>
              <a:t>httpd.conf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file.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319462" y="1917089"/>
            <a:ext cx="6074228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&lt;Directory "/var/www/</a:t>
            </a:r>
            <a:r>
              <a:rPr lang="en-US" altLang="zh-TW" sz="2000" dirty="0" err="1" smtClean="0"/>
              <a:t>cgi</a:t>
            </a:r>
            <a:r>
              <a:rPr lang="en-US" altLang="zh-TW" sz="2000" dirty="0" smtClean="0"/>
              <a:t>-bin"&gt;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AllowOverride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None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Options </a:t>
            </a:r>
            <a:r>
              <a:rPr lang="en-US" altLang="zh-TW" sz="2000" dirty="0" err="1" smtClean="0"/>
              <a:t>ExecCGI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Order </a:t>
            </a:r>
            <a:r>
              <a:rPr lang="en-US" altLang="zh-TW" sz="2000" dirty="0" err="1" smtClean="0"/>
              <a:t>allow,deny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Allow </a:t>
            </a:r>
            <a:r>
              <a:rPr lang="en-US" altLang="zh-TW" sz="2000" dirty="0" smtClean="0"/>
              <a:t>from all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&lt;/</a:t>
            </a:r>
            <a:r>
              <a:rPr lang="en-US" altLang="zh-TW" sz="2000" dirty="0" smtClean="0"/>
              <a:t>Directory&gt;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&lt;</a:t>
            </a:r>
            <a:r>
              <a:rPr lang="en-US" altLang="zh-TW" sz="2000" dirty="0" smtClean="0"/>
              <a:t>Directory "/var/www/</a:t>
            </a:r>
            <a:r>
              <a:rPr lang="en-US" altLang="zh-TW" sz="2000" dirty="0" err="1" smtClean="0"/>
              <a:t>cgi</a:t>
            </a:r>
            <a:r>
              <a:rPr lang="en-US" altLang="zh-TW" sz="2000" dirty="0" smtClean="0"/>
              <a:t>-bin"&gt;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Options </a:t>
            </a:r>
            <a:r>
              <a:rPr lang="en-US" altLang="zh-TW" sz="2000" dirty="0" smtClean="0"/>
              <a:t>All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&lt;/</a:t>
            </a:r>
            <a:r>
              <a:rPr lang="en-US" altLang="zh-TW" sz="2000" dirty="0" smtClean="0"/>
              <a:t>Directory&gt;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Server Support and Configuration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https://www.tutorialspoint.com/python3/python_cgi_programming.htm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203981" y="1214038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line should also be added for apache server to treat .</a:t>
            </a:r>
            <a:r>
              <a:rPr lang="en-US" altLang="zh-TW" sz="2000" dirty="0" err="1" smtClean="0"/>
              <a:t>py</a:t>
            </a:r>
            <a:r>
              <a:rPr lang="en-US" altLang="zh-TW" sz="2000" dirty="0" smtClean="0"/>
              <a:t> file as </a:t>
            </a:r>
            <a:r>
              <a:rPr lang="en-US" altLang="zh-TW" sz="2000" dirty="0" err="1" smtClean="0"/>
              <a:t>cgi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script.</a:t>
            </a:r>
            <a:endParaRPr lang="en-US" altLang="zh-TW" sz="2000" dirty="0" smtClean="0"/>
          </a:p>
        </p:txBody>
      </p:sp>
      <p:sp>
        <p:nvSpPr>
          <p:cNvPr id="12" name="TextBox 1"/>
          <p:cNvSpPr txBox="1"/>
          <p:nvPr/>
        </p:nvSpPr>
        <p:spPr>
          <a:xfrm>
            <a:off x="1134237" y="2083557"/>
            <a:ext cx="60742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AddHandler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cgi</a:t>
            </a:r>
            <a:r>
              <a:rPr lang="en-US" altLang="zh-TW" sz="2000" dirty="0" smtClean="0"/>
              <a:t>-script .</a:t>
            </a:r>
            <a:r>
              <a:rPr lang="en-US" altLang="zh-TW" sz="2000" dirty="0" err="1" smtClean="0"/>
              <a:t>py</a:t>
            </a:r>
            <a:endParaRPr lang="en-US" altLang="zh-TW" sz="2000" dirty="0" smtClean="0"/>
          </a:p>
        </p:txBody>
      </p:sp>
      <p:sp>
        <p:nvSpPr>
          <p:cNvPr id="13" name="TextBox 1"/>
          <p:cNvSpPr txBox="1"/>
          <p:nvPr/>
        </p:nvSpPr>
        <p:spPr>
          <a:xfrm>
            <a:off x="187569" y="2618462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</a:t>
            </a:r>
            <a:r>
              <a:rPr lang="en-US" altLang="zh-TW" sz="2000" dirty="0" smtClean="0"/>
              <a:t>, we assume that you have Web Server up and running successfully and you are able to run any other CGI program like Perl or Shell, etc.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First CGI Program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First CGI Program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https://www.tutorialspoint.com/python3/python_cgi_programming.htm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a simple link, which is linked to a CGI script called </a:t>
            </a:r>
            <a:r>
              <a:rPr lang="en-US" altLang="zh-TW" sz="2000" dirty="0" smtClean="0">
                <a:hlinkClick r:id="rId3"/>
              </a:rPr>
              <a:t>hello.py</a:t>
            </a:r>
            <a:r>
              <a:rPr lang="en-US" altLang="zh-TW" sz="2000" dirty="0" smtClean="0"/>
              <a:t>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file is kept in /var/www/</a:t>
            </a:r>
            <a:r>
              <a:rPr lang="en-US" altLang="zh-TW" sz="2000" dirty="0" err="1" smtClean="0"/>
              <a:t>cgi</a:t>
            </a:r>
            <a:r>
              <a:rPr lang="en-US" altLang="zh-TW" sz="2000" dirty="0" smtClean="0"/>
              <a:t>-bin directory and it has following content.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Before </a:t>
            </a:r>
            <a:r>
              <a:rPr lang="en-US" altLang="zh-TW" sz="2000" dirty="0" smtClean="0"/>
              <a:t>running your CGI program, make sure you have change mode of file using </a:t>
            </a:r>
            <a:r>
              <a:rPr lang="en-US" altLang="zh-TW" sz="2000" b="1" dirty="0" err="1" smtClean="0"/>
              <a:t>chmod</a:t>
            </a:r>
            <a:r>
              <a:rPr lang="en-US" altLang="zh-TW" sz="2000" b="1" dirty="0" smtClean="0"/>
              <a:t> 755 hello.py</a:t>
            </a:r>
            <a:r>
              <a:rPr lang="en-US" altLang="zh-TW" sz="2000" dirty="0" smtClean="0"/>
              <a:t> UNIX command to make file executable.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206921" y="2606407"/>
            <a:ext cx="6074228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#!/usr/bin/python3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("Content-</a:t>
            </a:r>
            <a:r>
              <a:rPr lang="en-US" altLang="zh-TW" dirty="0" err="1" smtClean="0"/>
              <a:t>type:text</a:t>
            </a:r>
            <a:r>
              <a:rPr lang="en-US" altLang="zh-TW" dirty="0" smtClean="0"/>
              <a:t>/html")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print()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("&lt;html&gt;")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('&lt;head&gt;')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('&lt;title&gt;Hello Word - First CGI Program&lt;/title&gt;')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('&lt;/head&gt;')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('&lt;body&gt;')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('&lt;h2&gt;Hello Word! This is my first CGI program&lt;/h2&gt;')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('&lt;/body&gt;')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('&lt;/html&gt;')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First CGI Program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First CGI Program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https://www.tutorialspoint.com/python3/python_cgi_programming.htm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a simple link, which is linked to a CGI script called </a:t>
            </a:r>
            <a:r>
              <a:rPr lang="en-US" altLang="zh-TW" sz="2000" dirty="0" smtClean="0">
                <a:hlinkClick r:id="rId3"/>
              </a:rPr>
              <a:t>hello.py</a:t>
            </a:r>
            <a:r>
              <a:rPr lang="en-US" altLang="zh-TW" sz="2000" dirty="0" smtClean="0"/>
              <a:t>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file is kept in /var/www/</a:t>
            </a:r>
            <a:r>
              <a:rPr lang="en-US" altLang="zh-TW" sz="2000" dirty="0" err="1" smtClean="0"/>
              <a:t>cgi</a:t>
            </a:r>
            <a:r>
              <a:rPr lang="en-US" altLang="zh-TW" sz="2000" dirty="0" smtClean="0"/>
              <a:t>-bin directory and it has following content.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Before </a:t>
            </a:r>
            <a:r>
              <a:rPr lang="en-US" altLang="zh-TW" sz="2000" dirty="0" smtClean="0"/>
              <a:t>running your CGI program, make sure you have change mode of file using </a:t>
            </a:r>
            <a:r>
              <a:rPr lang="en-US" altLang="zh-TW" sz="2000" b="1" dirty="0" err="1" smtClean="0"/>
              <a:t>chmod</a:t>
            </a:r>
            <a:r>
              <a:rPr lang="en-US" altLang="zh-TW" sz="2000" b="1" dirty="0" smtClean="0"/>
              <a:t> 755 hello.py</a:t>
            </a:r>
            <a:r>
              <a:rPr lang="en-US" altLang="zh-TW" sz="2000" dirty="0" smtClean="0"/>
              <a:t> UNIX command to make file executable.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206921" y="2606407"/>
            <a:ext cx="6074228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#!/usr/bin/python3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("Content-</a:t>
            </a:r>
            <a:r>
              <a:rPr lang="en-US" altLang="zh-TW" dirty="0" err="1" smtClean="0"/>
              <a:t>type:text</a:t>
            </a:r>
            <a:r>
              <a:rPr lang="en-US" altLang="zh-TW" dirty="0" smtClean="0"/>
              <a:t>/html")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print()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("&lt;html&gt;")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('&lt;head&gt;')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('&lt;title&gt;Hello Word - First CGI Program&lt;/title&gt;')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('&lt;/head&gt;')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('&lt;body&gt;')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('&lt;h2&gt;Hello Word! This is my first CGI program&lt;/h2&gt;')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('&lt;/body&gt;')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('&lt;/html&gt;')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3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CGI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CGI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https://www.tutorialspoint.com/python3/python_cgi_programming.htm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Common Gateway Interface, or CGI, is a set of standards that define how information is exchanged between the web server and a custom script.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CGI specs are currently maintained by the NCSA and NCSA.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What is CGI?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Wha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is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CGI?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https://www.tutorialspoint.com/python3/python_cgi_programming.htm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Common Gateway Interface, or CGI, is a standard for external gateway programs to interface with information servers such as HTTP </a:t>
            </a:r>
            <a:r>
              <a:rPr lang="en-US" altLang="zh-TW" sz="2000" dirty="0" smtClean="0"/>
              <a:t>servers.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current version is CGI/1.1 and CGI/1.2 is under progress.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Browsing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CGI Architecture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https://www.tutorialspoint.com/python3/python_cgi_programming.htm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5016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</a:t>
            </a:r>
            <a:r>
              <a:rPr lang="en-US" altLang="zh-TW" sz="2000" dirty="0" smtClean="0"/>
              <a:t>understand the concept of CGI, let us see what happens when we click a hyper link to browse a particular web page or </a:t>
            </a:r>
            <a:r>
              <a:rPr lang="en-US" altLang="zh-TW" sz="2000" dirty="0" smtClean="0"/>
              <a:t>URL. Your </a:t>
            </a:r>
            <a:r>
              <a:rPr lang="en-US" altLang="zh-TW" sz="2000" dirty="0" smtClean="0"/>
              <a:t>browser contacts the HTTP web server and demands for the URL, i.e., </a:t>
            </a:r>
            <a:r>
              <a:rPr lang="en-US" altLang="zh-TW" sz="2000" dirty="0" smtClean="0"/>
              <a:t>filename.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Web </a:t>
            </a:r>
            <a:r>
              <a:rPr lang="en-US" altLang="zh-TW" sz="2000" dirty="0" smtClean="0"/>
              <a:t>Server parses the URL and looks for the filename. If it finds that file then sends it back to the browser, otherwise sends an error message indicating that you requested a wrong </a:t>
            </a:r>
            <a:r>
              <a:rPr lang="en-US" altLang="zh-TW" sz="2000" dirty="0" smtClean="0"/>
              <a:t>file.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Web </a:t>
            </a:r>
            <a:r>
              <a:rPr lang="en-US" altLang="zh-TW" sz="2000" dirty="0" smtClean="0"/>
              <a:t>browser takes response from web server and displays either the received file or error </a:t>
            </a:r>
            <a:r>
              <a:rPr lang="en-US" altLang="zh-TW" sz="2000" dirty="0" smtClean="0"/>
              <a:t>message.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However</a:t>
            </a:r>
            <a:r>
              <a:rPr lang="en-US" altLang="zh-TW" sz="2000" dirty="0" smtClean="0"/>
              <a:t>, it is possible to set up the HTTP server so that whenever a file in a certain directory is requested that file is not sent back; instead it is executed as a program, and whatever that program outputs is sent back for your browser to display.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function is called the Common Gateway Interface or CGI and the programs are called CGI scripts.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These </a:t>
            </a:r>
            <a:r>
              <a:rPr lang="en-US" altLang="zh-TW" sz="2000" dirty="0" smtClean="0"/>
              <a:t>CGI programs can be a Python Script, PERL Script, Shell Script, C or C++ program, etc.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CGI Architecture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CGI Architecture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https://www.tutorialspoint.com/python3/python_cgi_programming.htm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CGI Architecture: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0035" y="1692301"/>
            <a:ext cx="3914775" cy="4486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4860</TotalTime>
  <Words>743</Words>
  <Application>Microsoft Office PowerPoint</Application>
  <PresentationFormat>如螢幕大小 (4:3)</PresentationFormat>
  <Paragraphs>125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Office Theme</vt:lpstr>
      <vt:lpstr>Facet</vt:lpstr>
      <vt:lpstr>投影片 1</vt:lpstr>
      <vt:lpstr>投影片 2</vt:lpstr>
      <vt:lpstr>3 CGI</vt:lpstr>
      <vt:lpstr>投影片 4</vt:lpstr>
      <vt:lpstr>3.1 What is CGI?</vt:lpstr>
      <vt:lpstr>投影片 6</vt:lpstr>
      <vt:lpstr>3.3 CGI Architecture</vt:lpstr>
      <vt:lpstr>投影片 8</vt:lpstr>
      <vt:lpstr>3.3 CGI Architecture</vt:lpstr>
      <vt:lpstr>投影片 10</vt:lpstr>
      <vt:lpstr>3.4 Web Server Support and Configuration</vt:lpstr>
      <vt:lpstr>3.4 Web Server Support and Configuration</vt:lpstr>
      <vt:lpstr>3.4 Web Server Support and Configuration</vt:lpstr>
      <vt:lpstr>投影片 14</vt:lpstr>
      <vt:lpstr>3.5 First CGI Program</vt:lpstr>
      <vt:lpstr>投影片 16</vt:lpstr>
      <vt:lpstr>3.5 First CGI Program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748</cp:revision>
  <dcterms:created xsi:type="dcterms:W3CDTF">2015-10-11T19:53:33Z</dcterms:created>
  <dcterms:modified xsi:type="dcterms:W3CDTF">2017-02-21T18:26:20Z</dcterms:modified>
</cp:coreProperties>
</file>