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57" r:id="rId4"/>
    <p:sldId id="284" r:id="rId5"/>
    <p:sldId id="258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8" d="100"/>
          <a:sy n="68" d="100"/>
        </p:scale>
        <p:origin x="-4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yMySQL/PyMySQ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mysql/index.ht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DatabaseInterfa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mysql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4: MySQL Database Access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How to Install PyMySQL?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https://www.tutorialspoint.com/python3/python_database_access.htm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last stable release is available on </a:t>
            </a:r>
            <a:r>
              <a:rPr lang="en-US" altLang="zh-TW" sz="2000" dirty="0" err="1" smtClean="0"/>
              <a:t>PyPI</a:t>
            </a:r>
            <a:r>
              <a:rPr lang="en-US" altLang="zh-TW" sz="2000" dirty="0" smtClean="0"/>
              <a:t> and can be installed with pi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8733" y="2257206"/>
            <a:ext cx="6200775" cy="23717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333531" y="1663870"/>
            <a:ext cx="60742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pip install PyMySQL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How to Install PyMySQL?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https://www.tutorialspoint.com/python3/python_database_access.htm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02455" y="1129633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Alternatively (e.g. if pip is not available), a </a:t>
            </a:r>
            <a:r>
              <a:rPr lang="en-US" altLang="zh-TW" sz="2000" dirty="0" err="1" smtClean="0"/>
              <a:t>tarball</a:t>
            </a:r>
            <a:r>
              <a:rPr lang="en-US" altLang="zh-TW" sz="2000" dirty="0" smtClean="0"/>
              <a:t> can be downloaded from </a:t>
            </a:r>
            <a:r>
              <a:rPr lang="en-US" altLang="zh-TW" sz="2000" dirty="0" err="1" smtClean="0">
                <a:hlinkClick r:id="rId4"/>
              </a:rPr>
              <a:t>GitHub</a:t>
            </a:r>
            <a:r>
              <a:rPr lang="en-US" altLang="zh-TW" sz="2000" dirty="0" smtClean="0"/>
              <a:t> and installed with </a:t>
            </a:r>
            <a:r>
              <a:rPr lang="en-US" altLang="zh-TW" sz="2000" dirty="0" err="1" smtClean="0"/>
              <a:t>Setuptools</a:t>
            </a:r>
            <a:r>
              <a:rPr lang="en-US" altLang="zh-TW" sz="2000" dirty="0" smtClean="0"/>
              <a:t> as </a:t>
            </a:r>
            <a:r>
              <a:rPr lang="en-US" altLang="zh-TW" sz="2000" dirty="0" smtClean="0"/>
              <a:t>follows: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27801" y="1928812"/>
            <a:ext cx="8234846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$ # X.X is the desired PyMySQL version (e.g. 0.5 or 0.6).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smtClean="0"/>
              <a:t>curl -L https://github.com/PyMySQL/PyMySQL/tarball/pymysql-X.X | tar </a:t>
            </a:r>
            <a:r>
              <a:rPr lang="en-US" altLang="zh-TW" sz="2000" dirty="0" err="1" smtClean="0"/>
              <a:t>xz</a:t>
            </a:r>
            <a:r>
              <a:rPr lang="en-US" altLang="zh-TW" sz="2000" dirty="0" smtClean="0"/>
              <a:t> $ </a:t>
            </a:r>
            <a:r>
              <a:rPr lang="en-US" altLang="zh-TW" sz="2000" dirty="0" err="1" smtClean="0"/>
              <a:t>cd</a:t>
            </a:r>
            <a:r>
              <a:rPr lang="en-US" altLang="zh-TW" sz="2000" dirty="0" smtClean="0"/>
              <a:t> PyMySQL*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smtClean="0"/>
              <a:t>python setup.py </a:t>
            </a:r>
            <a:r>
              <a:rPr lang="en-US" altLang="zh-TW" sz="2000" dirty="0" smtClean="0"/>
              <a:t>install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smtClean="0"/>
              <a:t># The folder PyMySQL* can be safely removed now.</a:t>
            </a:r>
            <a:endParaRPr lang="en-US" altLang="zh-TW" sz="2000" dirty="0" smtClean="0"/>
          </a:p>
        </p:txBody>
      </p:sp>
      <p:sp>
        <p:nvSpPr>
          <p:cNvPr id="13" name="TextBox 1"/>
          <p:cNvSpPr txBox="1"/>
          <p:nvPr/>
        </p:nvSpPr>
        <p:spPr>
          <a:xfrm>
            <a:off x="257907" y="3743879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Note</a:t>
            </a:r>
            <a:r>
              <a:rPr lang="en-US" altLang="zh-TW" sz="2000" dirty="0" smtClean="0"/>
              <a:t> − Make sure you have root privilege to install the above module.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 Connection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 Connection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https://www.tutorialspoint.com/python3/python_database_access.htm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02455" y="1129633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Before </a:t>
            </a:r>
            <a:r>
              <a:rPr lang="en-US" altLang="zh-TW" sz="2000" dirty="0" smtClean="0"/>
              <a:t>connecting to a MySQL database, make sure of the following </a:t>
            </a:r>
            <a:r>
              <a:rPr lang="en-US" altLang="zh-TW" sz="2000" dirty="0" smtClean="0"/>
              <a:t>points: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have created a database </a:t>
            </a:r>
            <a:r>
              <a:rPr lang="en-US" altLang="zh-TW" sz="2000" dirty="0" smtClean="0"/>
              <a:t>TESTDB.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have created a table EMPLOYEE in </a:t>
            </a:r>
            <a:r>
              <a:rPr lang="en-US" altLang="zh-TW" sz="2000" dirty="0" smtClean="0"/>
              <a:t>TESTDB.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table has fields FIRST_NAME, LAST_NAME, AGE, SEX and </a:t>
            </a:r>
            <a:r>
              <a:rPr lang="en-US" altLang="zh-TW" sz="2000" dirty="0" smtClean="0"/>
              <a:t>INCOME.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User </a:t>
            </a:r>
            <a:r>
              <a:rPr lang="en-US" altLang="zh-TW" sz="2000" dirty="0" smtClean="0"/>
              <a:t>ID "</a:t>
            </a:r>
            <a:r>
              <a:rPr lang="en-US" altLang="zh-TW" sz="2000" dirty="0" err="1" smtClean="0"/>
              <a:t>testuser</a:t>
            </a:r>
            <a:r>
              <a:rPr lang="en-US" altLang="zh-TW" sz="2000" dirty="0" smtClean="0"/>
              <a:t>" and password "test123" are set to access </a:t>
            </a:r>
            <a:r>
              <a:rPr lang="en-US" altLang="zh-TW" sz="2000" dirty="0" smtClean="0"/>
              <a:t>TESTDB.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</a:t>
            </a:r>
            <a:r>
              <a:rPr lang="en-US" altLang="zh-TW" sz="2000" dirty="0" smtClean="0"/>
              <a:t>module PyMySQL is installed properly on your </a:t>
            </a:r>
            <a:r>
              <a:rPr lang="en-US" altLang="zh-TW" sz="2000" dirty="0" smtClean="0"/>
              <a:t>machine.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have gone through MySQL tutorial to understand </a:t>
            </a:r>
            <a:r>
              <a:rPr lang="en-US" altLang="zh-TW" sz="2000" dirty="0" smtClean="0">
                <a:hlinkClick r:id="rId4"/>
              </a:rPr>
              <a:t>MySQL </a:t>
            </a:r>
            <a:r>
              <a:rPr lang="en-US" altLang="zh-TW" sz="2000" smtClean="0">
                <a:hlinkClick r:id="rId4"/>
              </a:rPr>
              <a:t>Basics</a:t>
            </a:r>
            <a:r>
              <a:rPr lang="en-US" altLang="zh-TW" sz="2000" smtClean="0">
                <a:hlinkClick r:id="rId4"/>
              </a:rPr>
              <a:t>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4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MySQL Database Access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MySQL Database Access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https://www.tutorialspoint.com/python3/python_database_access.htm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401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Python standard for database interfaces is the Python DB-API. Most Python database interfaces adhere to this </a:t>
            </a:r>
            <a:r>
              <a:rPr lang="en-US" altLang="zh-TW" sz="2000" dirty="0" smtClean="0"/>
              <a:t>standard.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can choose the right database for your application. Python Database API supports a wide range of database servers such as </a:t>
            </a:r>
            <a:r>
              <a:rPr lang="en-US" altLang="zh-TW" sz="2000" dirty="0" smtClean="0"/>
              <a:t>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GadFly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mSQL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MySQL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PostgreSQL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Microsoft </a:t>
            </a:r>
            <a:r>
              <a:rPr lang="en-US" altLang="zh-TW" sz="2000" dirty="0" smtClean="0"/>
              <a:t>SQL Server </a:t>
            </a:r>
            <a:r>
              <a:rPr lang="en-US" altLang="zh-TW" sz="2000" dirty="0" smtClean="0"/>
              <a:t>2000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Informix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Interbase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Oracle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Sybase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SQLite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MySQL Database Access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https://www.tutorialspoint.com/python3/python_database_access.htm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934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the list of available Python database interfaces − </a:t>
            </a:r>
            <a:r>
              <a:rPr lang="en-US" altLang="zh-TW" sz="2000" dirty="0" smtClean="0">
                <a:hlinkClick r:id="rId3"/>
              </a:rPr>
              <a:t>Python Database Interfaces and APIs</a:t>
            </a:r>
            <a:r>
              <a:rPr lang="en-US" altLang="zh-TW" sz="2000" dirty="0" smtClean="0"/>
              <a:t>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must download a separate DB API module for each database you need to access. For example, if you need to access an Oracle database as well as a MySQL database, you must download both the Oracle and the MySQL database </a:t>
            </a:r>
            <a:r>
              <a:rPr lang="en-US" altLang="zh-TW" sz="2000" dirty="0" smtClean="0"/>
              <a:t>modules.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DB API provides a minimal standard for working with databases using Python structures and syntax wherever possible. This API includes the </a:t>
            </a:r>
            <a:r>
              <a:rPr lang="en-US" altLang="zh-TW" sz="2000" dirty="0" smtClean="0"/>
              <a:t>following: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Importing </a:t>
            </a:r>
            <a:r>
              <a:rPr lang="en-US" altLang="zh-TW" sz="2000" dirty="0" smtClean="0"/>
              <a:t>the API </a:t>
            </a:r>
            <a:r>
              <a:rPr lang="en-US" altLang="zh-TW" sz="2000" dirty="0" smtClean="0"/>
              <a:t>module.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Acquiring </a:t>
            </a:r>
            <a:r>
              <a:rPr lang="en-US" altLang="zh-TW" sz="2000" dirty="0" smtClean="0"/>
              <a:t>a connection with the </a:t>
            </a:r>
            <a:r>
              <a:rPr lang="en-US" altLang="zh-TW" sz="2000" dirty="0" smtClean="0"/>
              <a:t>database.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Issuing </a:t>
            </a:r>
            <a:r>
              <a:rPr lang="en-US" altLang="zh-TW" sz="2000" dirty="0" smtClean="0"/>
              <a:t>SQL statements and stored </a:t>
            </a:r>
            <a:r>
              <a:rPr lang="en-US" altLang="zh-TW" sz="2000" dirty="0" smtClean="0"/>
              <a:t>procedures.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Closing </a:t>
            </a:r>
            <a:r>
              <a:rPr lang="en-US" altLang="zh-TW" sz="2000" dirty="0" smtClean="0"/>
              <a:t>the </a:t>
            </a:r>
            <a:r>
              <a:rPr lang="en-US" altLang="zh-TW" sz="2000" dirty="0" smtClean="0"/>
              <a:t>connection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MySQL Database Access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https://www.tutorialspoint.com/python3/python_database_access.htm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</a:t>
            </a:r>
            <a:r>
              <a:rPr lang="en-US" altLang="zh-TW" sz="2000" dirty="0" smtClean="0"/>
              <a:t>has an in-built support for </a:t>
            </a:r>
            <a:r>
              <a:rPr lang="en-US" altLang="zh-TW" sz="2000" dirty="0" err="1" smtClean="0"/>
              <a:t>SQLite</a:t>
            </a:r>
            <a:r>
              <a:rPr lang="en-US" altLang="zh-TW" sz="2000" dirty="0" smtClean="0"/>
              <a:t>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this section, we would learn all the concepts using MySQL.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MySQLdb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module, a popular interface with MySQL is not compatible with Python 3.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Instead</a:t>
            </a:r>
            <a:r>
              <a:rPr lang="en-US" altLang="zh-TW" sz="2000" dirty="0" smtClean="0"/>
              <a:t>, we shall use </a:t>
            </a:r>
            <a:r>
              <a:rPr lang="en-US" altLang="zh-TW" sz="2000" dirty="0" smtClean="0">
                <a:hlinkClick r:id="rId3"/>
              </a:rPr>
              <a:t>PyMySQL</a:t>
            </a:r>
            <a:r>
              <a:rPr lang="en-US" altLang="zh-TW" sz="2000" dirty="0" smtClean="0"/>
              <a:t> module.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What is PyMySQL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What is PyMySQL?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https://www.tutorialspoint.com/python3/python_database_access.htm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PyMySQL </a:t>
            </a:r>
            <a:r>
              <a:rPr lang="en-US" altLang="zh-TW" sz="2000" dirty="0" smtClean="0"/>
              <a:t>is an interface for connecting to a MySQL database server from Python.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PyMySQL</a:t>
            </a:r>
            <a:r>
              <a:rPr lang="en-US" altLang="zh-TW" sz="2000" dirty="0" smtClean="0"/>
              <a:t>  </a:t>
            </a:r>
            <a:r>
              <a:rPr lang="en-US" altLang="zh-TW" sz="2000" dirty="0" smtClean="0"/>
              <a:t>implements the Python Database API v2.0 and contains a pure-Python MySQL client library.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goal of PyMySQL is to be a drop-in replacement for </a:t>
            </a:r>
            <a:r>
              <a:rPr lang="en-US" altLang="zh-TW" sz="2000" dirty="0" err="1" smtClean="0"/>
              <a:t>MySQLdb</a:t>
            </a:r>
            <a:r>
              <a:rPr lang="en-US" altLang="zh-TW" sz="2000" dirty="0" smtClean="0"/>
              <a:t> 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How to Install PyMySQL?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How to Install PyMySQL?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https://www.tutorialspoint.com/python3/python_database_access.htm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Before </a:t>
            </a:r>
            <a:r>
              <a:rPr lang="en-US" altLang="zh-TW" sz="2000" dirty="0" smtClean="0"/>
              <a:t>proceeding </a:t>
            </a:r>
            <a:r>
              <a:rPr lang="en-US" altLang="zh-TW" sz="2000" dirty="0" err="1" smtClean="0"/>
              <a:t>furthur</a:t>
            </a:r>
            <a:r>
              <a:rPr lang="en-US" altLang="zh-TW" sz="2000" dirty="0" smtClean="0"/>
              <a:t>, you make sure you have PyMySQL installed on your machine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Just type the following in your Python script and execute it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911499" y="2198443"/>
            <a:ext cx="6074228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#!/usr/bin/python3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smtClean="0"/>
              <a:t>PyMySQL</a:t>
            </a:r>
            <a:endParaRPr lang="en-US" altLang="zh-TW" sz="2000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274320" y="3085042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it produces the following result, then it means </a:t>
            </a:r>
            <a:r>
              <a:rPr lang="en-US" altLang="zh-TW" sz="2000" dirty="0" err="1" smtClean="0"/>
              <a:t>MySQLdb</a:t>
            </a:r>
            <a:r>
              <a:rPr lang="en-US" altLang="zh-TW" sz="2000" dirty="0" smtClean="0"/>
              <a:t> module is not installed:</a:t>
            </a:r>
            <a:endParaRPr lang="en-US" altLang="zh-TW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866952" y="3827950"/>
            <a:ext cx="607422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Traceback</a:t>
            </a:r>
            <a:r>
              <a:rPr lang="en-US" altLang="zh-TW" sz="2000" dirty="0" smtClean="0"/>
              <a:t> (most recent call last):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File </a:t>
            </a:r>
            <a:r>
              <a:rPr lang="en-US" altLang="zh-TW" sz="2000" dirty="0" smtClean="0"/>
              <a:t>"test.py", line 3, in &lt;module&gt;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 Import </a:t>
            </a:r>
            <a:r>
              <a:rPr lang="en-US" altLang="zh-TW" sz="2000" dirty="0" smtClean="0"/>
              <a:t>PyMySQL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ImportError</a:t>
            </a:r>
            <a:r>
              <a:rPr lang="en-US" altLang="zh-TW" sz="2000" dirty="0" smtClean="0"/>
              <a:t>: No module named PyMySQL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5037</TotalTime>
  <Words>520</Words>
  <Application>Microsoft Office PowerPoint</Application>
  <PresentationFormat>如螢幕大小 (4:3)</PresentationFormat>
  <Paragraphs>103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Office Theme</vt:lpstr>
      <vt:lpstr>Facet</vt:lpstr>
      <vt:lpstr>投影片 1</vt:lpstr>
      <vt:lpstr>投影片 2</vt:lpstr>
      <vt:lpstr>4 MySQL Database Access</vt:lpstr>
      <vt:lpstr>4 MySQL Database Access</vt:lpstr>
      <vt:lpstr>4 MySQL Database Access</vt:lpstr>
      <vt:lpstr>投影片 6</vt:lpstr>
      <vt:lpstr>4.1 What is PyMySQL?</vt:lpstr>
      <vt:lpstr>投影片 8</vt:lpstr>
      <vt:lpstr>4.2 How to Install PyMySQL?</vt:lpstr>
      <vt:lpstr>4.2 How to Install PyMySQL?</vt:lpstr>
      <vt:lpstr>4.2 How to Install PyMySQL?</vt:lpstr>
      <vt:lpstr>投影片 12</vt:lpstr>
      <vt:lpstr>4.3 Database Connection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766</cp:revision>
  <dcterms:created xsi:type="dcterms:W3CDTF">2015-10-11T19:53:33Z</dcterms:created>
  <dcterms:modified xsi:type="dcterms:W3CDTF">2017-02-21T21:24:55Z</dcterms:modified>
</cp:coreProperties>
</file>