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56" r:id="rId3"/>
    <p:sldId id="257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5" r:id="rId24"/>
    <p:sldId id="304" r:id="rId25"/>
    <p:sldId id="306" r:id="rId26"/>
    <p:sldId id="307" r:id="rId27"/>
    <p:sldId id="308" r:id="rId28"/>
    <p:sldId id="309" r:id="rId29"/>
    <p:sldId id="311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8" d="100"/>
          <a:sy n="68" d="100"/>
        </p:scale>
        <p:origin x="-4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nix_sockets/index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ocs.python.org/3.0/library/socket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5: Network </a:t>
            </a:r>
            <a:r>
              <a:rPr lang="en-US" altLang="zh-TW" b="1" dirty="0" smtClean="0">
                <a:solidFill>
                  <a:srgbClr val="7030A0"/>
                </a:solidFill>
              </a:rPr>
              <a:t>Programming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Server Socket Method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Server Socket Method: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05809" y="1667721"/>
          <a:ext cx="718147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Method 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s.bind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This method binds address (hostname,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port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number pair) to socket.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s.listen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This method sets up and start TCP listener.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s.accept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This passively accept TCP client connection, waiting until connection arrives (blocking).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Client Socket Method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Client Socket Method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Client Socket Method: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05809" y="1667721"/>
          <a:ext cx="718147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Method 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s.connect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This method actively initiates TCP server connection.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 General Socket Method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 General Socket Method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General Socket Method (1):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60554" y="1667721"/>
          <a:ext cx="718147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Method 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s.recv()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This method receives TCP message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s.send()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This method transmits TCP message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s.recvfrom()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This method receives UDP message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s.sendto()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This method transmits UDP message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s.close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This method closes socket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 General Socket Method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General Socket Method (2):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60554" y="1667721"/>
          <a:ext cx="718147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Method 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socket.gethostname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Returns the hostname.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 A Simple Server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 A Simple Server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write Internet servers, we use the </a:t>
            </a:r>
            <a:r>
              <a:rPr lang="en-US" altLang="zh-TW" sz="2000" b="1" dirty="0" smtClean="0"/>
              <a:t>socket</a:t>
            </a:r>
            <a:r>
              <a:rPr lang="en-US" altLang="zh-TW" sz="2000" dirty="0" smtClean="0"/>
              <a:t> function available in socket module to create a socket object. A socket object is then used to call other functions to setup a socket server.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Now call the </a:t>
            </a:r>
            <a:r>
              <a:rPr lang="en-US" altLang="zh-TW" sz="2000" b="1" dirty="0" smtClean="0"/>
              <a:t>bind(hostname, port)</a:t>
            </a:r>
            <a:r>
              <a:rPr lang="en-US" altLang="zh-TW" sz="2000" dirty="0" smtClean="0"/>
              <a:t> function to specify a </a:t>
            </a:r>
            <a:r>
              <a:rPr lang="en-US" altLang="zh-TW" sz="2000" i="1" dirty="0" smtClean="0"/>
              <a:t>port</a:t>
            </a:r>
            <a:r>
              <a:rPr lang="en-US" altLang="zh-TW" sz="2000" dirty="0" smtClean="0"/>
              <a:t> for your service on the given host.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Next, call the </a:t>
            </a:r>
            <a:r>
              <a:rPr lang="en-US" altLang="zh-TW" sz="2000" i="1" dirty="0" smtClean="0"/>
              <a:t>accept</a:t>
            </a:r>
            <a:r>
              <a:rPr lang="en-US" altLang="zh-TW" sz="2000" dirty="0" smtClean="0"/>
              <a:t> method of the returned object. This method waits until a client connects to the port you specified, and then returns a </a:t>
            </a:r>
            <a:r>
              <a:rPr lang="en-US" altLang="zh-TW" sz="2000" i="1" dirty="0" smtClean="0"/>
              <a:t>connection</a:t>
            </a:r>
            <a:r>
              <a:rPr lang="en-US" altLang="zh-TW" sz="2000" dirty="0" smtClean="0"/>
              <a:t> object that represents the connection to that client.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 A Simple Server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Simple Server: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192852" y="1677938"/>
            <a:ext cx="6074228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000" dirty="0" smtClean="0"/>
              <a:t>#!/usr/bin/python3           # This is server.py file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import socket                                         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# create a socket object</a:t>
            </a:r>
          </a:p>
          <a:p>
            <a:pPr>
              <a:buClr>
                <a:srgbClr val="00B0F0"/>
              </a:buClr>
            </a:pPr>
            <a:r>
              <a:rPr lang="en-US" altLang="zh-TW" sz="1000" dirty="0" err="1" smtClean="0"/>
              <a:t>serversocket</a:t>
            </a:r>
            <a:r>
              <a:rPr lang="en-US" altLang="zh-TW" sz="1000" dirty="0" smtClean="0"/>
              <a:t> = </a:t>
            </a:r>
            <a:r>
              <a:rPr lang="en-US" altLang="zh-TW" sz="1000" dirty="0" err="1" smtClean="0"/>
              <a:t>socket.socket</a:t>
            </a:r>
            <a:r>
              <a:rPr lang="en-US" altLang="zh-TW" sz="1000" dirty="0" smtClean="0"/>
              <a:t>(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	        </a:t>
            </a:r>
            <a:r>
              <a:rPr lang="en-US" altLang="zh-TW" sz="1000" dirty="0" err="1" smtClean="0"/>
              <a:t>socket.AF_INET</a:t>
            </a:r>
            <a:r>
              <a:rPr lang="en-US" altLang="zh-TW" sz="1000" dirty="0" smtClean="0"/>
              <a:t>, </a:t>
            </a:r>
            <a:r>
              <a:rPr lang="en-US" altLang="zh-TW" sz="1000" dirty="0" err="1" smtClean="0"/>
              <a:t>socket.SOCK_STREAM</a:t>
            </a:r>
            <a:r>
              <a:rPr lang="en-US" altLang="zh-TW" sz="1000" dirty="0" smtClean="0"/>
              <a:t>) 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# get local machine name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host = </a:t>
            </a:r>
            <a:r>
              <a:rPr lang="en-US" altLang="zh-TW" sz="1000" dirty="0" err="1" smtClean="0"/>
              <a:t>socket.gethostname</a:t>
            </a:r>
            <a:r>
              <a:rPr lang="en-US" altLang="zh-TW" sz="1000" dirty="0" smtClean="0"/>
              <a:t>()                           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port = 9999                                           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# bind to the port</a:t>
            </a:r>
          </a:p>
          <a:p>
            <a:pPr>
              <a:buClr>
                <a:srgbClr val="00B0F0"/>
              </a:buClr>
            </a:pPr>
            <a:r>
              <a:rPr lang="en-US" altLang="zh-TW" sz="1000" dirty="0" err="1" smtClean="0"/>
              <a:t>serversocket.bind</a:t>
            </a:r>
            <a:r>
              <a:rPr lang="en-US" altLang="zh-TW" sz="1000" dirty="0" smtClean="0"/>
              <a:t>((host, port))                                  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# queue up to 5 requests</a:t>
            </a:r>
          </a:p>
          <a:p>
            <a:pPr>
              <a:buClr>
                <a:srgbClr val="00B0F0"/>
              </a:buClr>
            </a:pPr>
            <a:r>
              <a:rPr lang="en-US" altLang="zh-TW" sz="1000" dirty="0" err="1" smtClean="0"/>
              <a:t>serversocket.listen</a:t>
            </a:r>
            <a:r>
              <a:rPr lang="en-US" altLang="zh-TW" sz="1000" dirty="0" smtClean="0"/>
              <a:t>(5)                                           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while True: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 # establish a connection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 </a:t>
            </a:r>
            <a:r>
              <a:rPr lang="en-US" altLang="zh-TW" sz="1000" dirty="0" err="1" smtClean="0"/>
              <a:t>clientsocket,addr</a:t>
            </a:r>
            <a:r>
              <a:rPr lang="en-US" altLang="zh-TW" sz="1000" dirty="0" smtClean="0"/>
              <a:t> = </a:t>
            </a:r>
            <a:r>
              <a:rPr lang="en-US" altLang="zh-TW" sz="1000" dirty="0" err="1" smtClean="0"/>
              <a:t>serversocket.accept</a:t>
            </a:r>
            <a:r>
              <a:rPr lang="en-US" altLang="zh-TW" sz="1000" dirty="0" smtClean="0"/>
              <a:t>()      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 print("Got a connection from %s" % str(</a:t>
            </a:r>
            <a:r>
              <a:rPr lang="en-US" altLang="zh-TW" sz="1000" dirty="0" err="1" smtClean="0"/>
              <a:t>addr</a:t>
            </a:r>
            <a:r>
              <a:rPr lang="en-US" altLang="zh-TW" sz="1000" dirty="0" smtClean="0"/>
              <a:t>))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 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 </a:t>
            </a:r>
            <a:r>
              <a:rPr lang="en-US" altLang="zh-TW" sz="1000" dirty="0" err="1" smtClean="0"/>
              <a:t>msg</a:t>
            </a:r>
            <a:r>
              <a:rPr lang="en-US" altLang="zh-TW" sz="1000" dirty="0" smtClean="0"/>
              <a:t>='Thank you for connecting'+ "\r\n"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 </a:t>
            </a:r>
            <a:r>
              <a:rPr lang="en-US" altLang="zh-TW" sz="1000" dirty="0" err="1" smtClean="0"/>
              <a:t>clientsocket.send</a:t>
            </a:r>
            <a:r>
              <a:rPr lang="en-US" altLang="zh-TW" sz="1000" dirty="0" smtClean="0"/>
              <a:t>(</a:t>
            </a:r>
            <a:r>
              <a:rPr lang="en-US" altLang="zh-TW" sz="1000" dirty="0" err="1" smtClean="0"/>
              <a:t>msg.encode</a:t>
            </a:r>
            <a:r>
              <a:rPr lang="en-US" altLang="zh-TW" sz="1000" dirty="0" smtClean="0"/>
              <a:t>('</a:t>
            </a:r>
            <a:r>
              <a:rPr lang="en-US" altLang="zh-TW" sz="1000" dirty="0" err="1" smtClean="0"/>
              <a:t>ascii</a:t>
            </a:r>
            <a:r>
              <a:rPr lang="en-US" altLang="zh-TW" sz="1000" dirty="0" smtClean="0"/>
              <a:t>'))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 </a:t>
            </a:r>
            <a:r>
              <a:rPr lang="en-US" altLang="zh-TW" sz="1000" dirty="0" err="1" smtClean="0"/>
              <a:t>clientsocket.close</a:t>
            </a:r>
            <a:r>
              <a:rPr lang="en-US" altLang="zh-TW" sz="1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5.6 A Simple Client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Network Programming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5.6 A Simple Client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Let us write a very simple client program which opens a connection to a given port 12345 and a given host. It is very simple to create a socket client using the Python's </a:t>
            </a:r>
            <a:r>
              <a:rPr lang="en-US" altLang="zh-TW" sz="2000" i="1" dirty="0" smtClean="0"/>
              <a:t>socket</a:t>
            </a:r>
            <a:r>
              <a:rPr lang="en-US" altLang="zh-TW" sz="2000" dirty="0" smtClean="0"/>
              <a:t> module function.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err="1" smtClean="0"/>
              <a:t>socket.connect</a:t>
            </a:r>
            <a:r>
              <a:rPr lang="en-US" altLang="zh-TW" sz="2000" b="1" dirty="0" smtClean="0"/>
              <a:t>(</a:t>
            </a:r>
            <a:r>
              <a:rPr lang="en-US" altLang="zh-TW" sz="2000" b="1" dirty="0" err="1" smtClean="0"/>
              <a:t>hosname</a:t>
            </a:r>
            <a:r>
              <a:rPr lang="en-US" altLang="zh-TW" sz="2000" b="1" dirty="0" smtClean="0"/>
              <a:t>, port )</a:t>
            </a:r>
            <a:r>
              <a:rPr lang="en-US" altLang="zh-TW" sz="2000" dirty="0" smtClean="0"/>
              <a:t> opens a TCP connection to </a:t>
            </a:r>
            <a:r>
              <a:rPr lang="en-US" altLang="zh-TW" sz="2000" i="1" dirty="0" smtClean="0"/>
              <a:t>hostname</a:t>
            </a:r>
            <a:r>
              <a:rPr lang="en-US" altLang="zh-TW" sz="2000" dirty="0" smtClean="0"/>
              <a:t> on the </a:t>
            </a:r>
            <a:r>
              <a:rPr lang="en-US" altLang="zh-TW" sz="2000" i="1" dirty="0" smtClean="0"/>
              <a:t>port</a:t>
            </a:r>
            <a:r>
              <a:rPr lang="en-US" altLang="zh-TW" sz="2000" dirty="0" smtClean="0"/>
              <a:t>. Once you have a socket open, you can read from it like any IO object. When done, remember to close it, as you would close a file.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 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5.6 A Simple Client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Example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following code is a very simple client that connects to a given host and port, reads any available data from the socket, and then exits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502341" y="2240646"/>
            <a:ext cx="6074228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000" dirty="0" smtClean="0"/>
              <a:t>#!/usr/bin/python3           # This is client.py file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import socket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# create a socket object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s = </a:t>
            </a:r>
            <a:r>
              <a:rPr lang="en-US" altLang="zh-TW" sz="1000" dirty="0" err="1" smtClean="0"/>
              <a:t>socket.socket</a:t>
            </a:r>
            <a:r>
              <a:rPr lang="en-US" altLang="zh-TW" sz="1000" dirty="0" smtClean="0"/>
              <a:t>(</a:t>
            </a:r>
            <a:r>
              <a:rPr lang="en-US" altLang="zh-TW" sz="1000" dirty="0" err="1" smtClean="0"/>
              <a:t>socket.AF_INET</a:t>
            </a:r>
            <a:r>
              <a:rPr lang="en-US" altLang="zh-TW" sz="1000" dirty="0" smtClean="0"/>
              <a:t>, </a:t>
            </a:r>
            <a:r>
              <a:rPr lang="en-US" altLang="zh-TW" sz="1000" dirty="0" err="1" smtClean="0"/>
              <a:t>socket.SOCK_STREAM</a:t>
            </a:r>
            <a:r>
              <a:rPr lang="en-US" altLang="zh-TW" sz="1000" dirty="0" smtClean="0"/>
              <a:t>) 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# get local machine name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host = </a:t>
            </a:r>
            <a:r>
              <a:rPr lang="en-US" altLang="zh-TW" sz="1000" dirty="0" err="1" smtClean="0"/>
              <a:t>socket.gethostname</a:t>
            </a:r>
            <a:r>
              <a:rPr lang="en-US" altLang="zh-TW" sz="1000" dirty="0" smtClean="0"/>
              <a:t>()                           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port = 9999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# connection to hostname on the port.</a:t>
            </a:r>
          </a:p>
          <a:p>
            <a:pPr>
              <a:buClr>
                <a:srgbClr val="00B0F0"/>
              </a:buClr>
            </a:pPr>
            <a:r>
              <a:rPr lang="en-US" altLang="zh-TW" sz="1000" dirty="0" err="1" smtClean="0"/>
              <a:t>s.connect</a:t>
            </a:r>
            <a:r>
              <a:rPr lang="en-US" altLang="zh-TW" sz="1000" dirty="0" smtClean="0"/>
              <a:t>((host, port))                               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# Receive no more than 1024 bytes</a:t>
            </a:r>
          </a:p>
          <a:p>
            <a:pPr>
              <a:buClr>
                <a:srgbClr val="00B0F0"/>
              </a:buClr>
            </a:pPr>
            <a:r>
              <a:rPr lang="en-US" altLang="zh-TW" sz="1000" dirty="0" err="1" smtClean="0"/>
              <a:t>msg</a:t>
            </a:r>
            <a:r>
              <a:rPr lang="en-US" altLang="zh-TW" sz="1000" dirty="0" smtClean="0"/>
              <a:t> = </a:t>
            </a:r>
            <a:r>
              <a:rPr lang="en-US" altLang="zh-TW" sz="1000" dirty="0" err="1" smtClean="0"/>
              <a:t>s.recv</a:t>
            </a:r>
            <a:r>
              <a:rPr lang="en-US" altLang="zh-TW" sz="1000" dirty="0" smtClean="0"/>
              <a:t>(1024)                                     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err="1" smtClean="0"/>
              <a:t>s.close</a:t>
            </a:r>
            <a:r>
              <a:rPr lang="en-US" altLang="zh-TW" sz="1000" dirty="0" smtClean="0"/>
              <a:t>()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print (</a:t>
            </a:r>
            <a:r>
              <a:rPr lang="en-US" altLang="zh-TW" sz="1000" dirty="0" err="1" smtClean="0"/>
              <a:t>msg.decode</a:t>
            </a:r>
            <a:r>
              <a:rPr lang="en-US" altLang="zh-TW" sz="1000" dirty="0" smtClean="0"/>
              <a:t>('</a:t>
            </a:r>
            <a:r>
              <a:rPr lang="en-US" altLang="zh-TW" sz="1000" dirty="0" err="1" smtClean="0"/>
              <a:t>ascii</a:t>
            </a:r>
            <a:r>
              <a:rPr lang="en-US" altLang="zh-TW" sz="1000" dirty="0" smtClean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5.7 Run Server/Client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5.7 Run Server/Client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Now run this server.py in the background and then run the above client.py to see the result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389799" y="1917089"/>
            <a:ext cx="607422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# Following would start a server in background.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 server.py &amp;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#Once server is started run client as follows: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 client.py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8601" y="4237087"/>
            <a:ext cx="4638675" cy="409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3104" y="5770245"/>
            <a:ext cx="4295775" cy="438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TextBox 1"/>
          <p:cNvSpPr txBox="1"/>
          <p:nvPr/>
        </p:nvSpPr>
        <p:spPr>
          <a:xfrm>
            <a:off x="369111" y="3324193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Start Server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401522" y="3771681"/>
            <a:ext cx="60742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 01_SimpleServer.py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66058" y="4784889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Start Client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427313" y="5246444"/>
            <a:ext cx="60742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 02_SimpleClient.py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5.8 Python Internet Module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5.8 Python Internet Module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list of some important modules in Python Network/Internet programming are given below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423262" y="1991277"/>
          <a:ext cx="601465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728"/>
                <a:gridCol w="2038858"/>
                <a:gridCol w="605917"/>
                <a:gridCol w="2371154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Protocol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Common </a:t>
                      </a:r>
                    </a:p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Module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HTTP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Web pages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80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httplib, urllib, xmlrpclib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NNTP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Usenet news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119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nntplib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FTP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File transfers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20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ftplib, urllib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SMTP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Sending email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25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smtplib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POP3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Fetching email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110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poplib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IMAP4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Fetching email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143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imaplib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Telnet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Command lines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23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telnetlib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Gopher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Document transfers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70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gopherlib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urllib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5.8 Python Internet Module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Please check all the libraries mentioned above to work with FTP, SMTP, POP, and IMAP protocols.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5.9 Further Reading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5.9 Further Reading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was a quick start with the Socket Programming. It is a vast subject. It is recommended to go through the following link to find more detail 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>
                <a:hlinkClick r:id="rId3" tooltip="Unix Socket Programming"/>
              </a:rPr>
              <a:t>Unix Socket Programming</a:t>
            </a:r>
            <a:r>
              <a:rPr lang="en-US" altLang="zh-TW" sz="2000" dirty="0" smtClean="0"/>
              <a:t>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smtClean="0">
                <a:hlinkClick r:id="rId4" tooltip="Python Socket Library"/>
              </a:rPr>
              <a:t>Python </a:t>
            </a:r>
            <a:r>
              <a:rPr lang="en-US" altLang="zh-TW" sz="2000" dirty="0" smtClean="0">
                <a:hlinkClick r:id="rId4" tooltip="Python Socket Library"/>
              </a:rPr>
              <a:t>Socket Library </a:t>
            </a:r>
            <a:r>
              <a:rPr lang="en-US" altLang="zh-TW" sz="2000" smtClean="0">
                <a:hlinkClick r:id="rId4" tooltip="Python Socket Library"/>
              </a:rPr>
              <a:t>and Modules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5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Network Programming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provides two levels of access to the network services. At a low level, you can access the basic socket support in the underlying operating system, which allows you to implement clients and servers for both connection-oriented and connectionless protocols.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also has libraries that provide higher-level access to specific application-level network protocols, such as FTP, HTTP, and so 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chapter gives you an understanding on the most famous concept in Networking - Socket Programming.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What is Socket?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What is Socket?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Sockets are the endpoints of a bidirectional communications channel.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Sockets may communicate within a process, between processes on the same machine, or between processes on different continents.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Sockets may be implemented over a number of different channel types: Unix domain sockets, TCP, UDP, and so on.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i="1" dirty="0" smtClean="0"/>
              <a:t>socket</a:t>
            </a:r>
            <a:r>
              <a:rPr lang="en-US" altLang="zh-TW" sz="2000" dirty="0" smtClean="0"/>
              <a:t> library provides specific classes for handling the common transports as well as a generic interface for handling the rest.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Sockets have their own vocabulary.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What is Socket?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Sockets have their own vocabulary.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7674" y="1653653"/>
          <a:ext cx="718147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Term 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domain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The family of protocols that is used as the transport mechanism. These values are constants such as AF_INET, PF_INET, PF_UNIX, PF_X25, and so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on.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(Note: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AF: Address Family, PF: Protocol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Family)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The type of communications between the two endpoints, typically SOCK_STREAM for connection-oriented protocols and SOCK_DGRAM for connectionless protocols.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protocol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Typically zero, this may be used to identify a variant of a protocol within a domain and type.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What is Socket?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Sockets have their own vocabulary.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7674" y="1653653"/>
          <a:ext cx="718147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Term 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hostname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The identifier of a network interface −</a:t>
                      </a:r>
                    </a:p>
                    <a:p>
                      <a:pPr marL="338138" indent="-338138" fontAlgn="t">
                        <a:buFont typeface="Wingdings" pitchFamily="2" charset="2"/>
                        <a:buChar char="u"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string, which can be a host name, a dotted-quad address, or an IPV6 address in colon (and possibly dot) notation</a:t>
                      </a:r>
                    </a:p>
                    <a:p>
                      <a:pPr marL="338138" indent="-338138" fontAlgn="t">
                        <a:buFont typeface="Wingdings" pitchFamily="2" charset="2"/>
                        <a:buChar char="u"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string "&lt;broadcast&gt;", which specifies an INADDR_BROADCAST address.</a:t>
                      </a:r>
                    </a:p>
                    <a:p>
                      <a:pPr marL="338138" indent="-338138" fontAlgn="t">
                        <a:buFont typeface="Wingdings" pitchFamily="2" charset="2"/>
                        <a:buChar char="u"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zero-length string, which specifies INADDR_ANY, or</a:t>
                      </a:r>
                    </a:p>
                    <a:p>
                      <a:pPr marL="338138" indent="-338138" fontAlgn="t">
                        <a:buFont typeface="Wingdings" pitchFamily="2" charset="2"/>
                        <a:buChar char="u"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An Integer, interpreted as a binary address in host byte order.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port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Each server listens for clients calling on one or more ports. A port may be a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Fixnum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port number, a string containing a port number, or the name of a service.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Server Socket Method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Server Socket Method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https://www.tutorialspoint.com/python3/python_networking.htm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create a socket, you must use the </a:t>
            </a:r>
            <a:r>
              <a:rPr lang="en-US" altLang="zh-TW" sz="2000" i="1" dirty="0" err="1" smtClean="0"/>
              <a:t>socket.socket</a:t>
            </a:r>
            <a:r>
              <a:rPr lang="en-US" altLang="zh-TW" sz="2000" i="1" dirty="0" smtClean="0"/>
              <a:t>()</a:t>
            </a:r>
            <a:r>
              <a:rPr lang="en-US" altLang="zh-TW" sz="2000" dirty="0" smtClean="0"/>
              <a:t> function available in the socket module, which has the general syntax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080311" y="2015562"/>
            <a:ext cx="68398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sv-SE" altLang="zh-TW" sz="2000" dirty="0" smtClean="0"/>
              <a:t>s = socket.socket (socket_family, socket_type, protocol = 0)</a:t>
            </a:r>
            <a:endParaRPr lang="en-US" altLang="zh-TW" sz="2000" dirty="0" smtClean="0"/>
          </a:p>
        </p:txBody>
      </p:sp>
      <p:sp>
        <p:nvSpPr>
          <p:cNvPr id="10" name="TextBox 1"/>
          <p:cNvSpPr txBox="1"/>
          <p:nvPr/>
        </p:nvSpPr>
        <p:spPr>
          <a:xfrm>
            <a:off x="302455" y="2508266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is the description of the parameters 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err="1" smtClean="0"/>
              <a:t>socket_family</a:t>
            </a:r>
            <a:r>
              <a:rPr lang="en-US" altLang="zh-TW" sz="2000" dirty="0" smtClean="0"/>
              <a:t> − This is either AF_UNIX or AF_INET, as explained earlier.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err="1" smtClean="0"/>
              <a:t>socket_type</a:t>
            </a:r>
            <a:r>
              <a:rPr lang="en-US" altLang="zh-TW" sz="2000" dirty="0" smtClean="0"/>
              <a:t> − This is either SOCK_STREAM or SOCK_DGRAM.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protocol</a:t>
            </a:r>
            <a:r>
              <a:rPr lang="en-US" altLang="zh-TW" sz="2000" dirty="0" smtClean="0"/>
              <a:t> − This is usually left out, defaulting to 0.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Once you have </a:t>
            </a:r>
            <a:r>
              <a:rPr lang="en-US" altLang="zh-TW" sz="2000" i="1" dirty="0" smtClean="0"/>
              <a:t>socket</a:t>
            </a:r>
            <a:r>
              <a:rPr lang="en-US" altLang="zh-TW" sz="2000" dirty="0" smtClean="0"/>
              <a:t> object, then you can use the required functions to create your client or server program. Following is the list of functions required.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5264</TotalTime>
  <Words>1127</Words>
  <Application>Microsoft Office PowerPoint</Application>
  <PresentationFormat>如螢幕大小 (4:3)</PresentationFormat>
  <Paragraphs>301</Paragraphs>
  <Slides>29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1" baseType="lpstr">
      <vt:lpstr>Office Theme</vt:lpstr>
      <vt:lpstr>Facet</vt:lpstr>
      <vt:lpstr>投影片 1</vt:lpstr>
      <vt:lpstr>投影片 2</vt:lpstr>
      <vt:lpstr>5 Network Programming</vt:lpstr>
      <vt:lpstr>投影片 4</vt:lpstr>
      <vt:lpstr>5.1 What is Socket?</vt:lpstr>
      <vt:lpstr>5.1 What is Socket?</vt:lpstr>
      <vt:lpstr>5.1 What is Socket?</vt:lpstr>
      <vt:lpstr>投影片 8</vt:lpstr>
      <vt:lpstr>5.2 Server Socket Method</vt:lpstr>
      <vt:lpstr>5.2 Server Socket Method</vt:lpstr>
      <vt:lpstr>投影片 11</vt:lpstr>
      <vt:lpstr>5.3 Client Socket Method</vt:lpstr>
      <vt:lpstr>投影片 13</vt:lpstr>
      <vt:lpstr>5.4 General Socket Method</vt:lpstr>
      <vt:lpstr>5.4 General Socket Method</vt:lpstr>
      <vt:lpstr>投影片 16</vt:lpstr>
      <vt:lpstr>5.5 A Simple Server</vt:lpstr>
      <vt:lpstr>5.5 A Simple Server</vt:lpstr>
      <vt:lpstr>投影片 19</vt:lpstr>
      <vt:lpstr>5.6 A Simple Client</vt:lpstr>
      <vt:lpstr>5.6 A Simple Client</vt:lpstr>
      <vt:lpstr>投影片 22</vt:lpstr>
      <vt:lpstr>5.7 Run Server/Client</vt:lpstr>
      <vt:lpstr>投影片 24</vt:lpstr>
      <vt:lpstr>5.8 Python Internet Module</vt:lpstr>
      <vt:lpstr>5.8 Python Internet Module</vt:lpstr>
      <vt:lpstr>投影片 27</vt:lpstr>
      <vt:lpstr>5.9 Further Reading</vt:lpstr>
      <vt:lpstr>投影片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822</cp:revision>
  <dcterms:created xsi:type="dcterms:W3CDTF">2015-10-11T19:53:33Z</dcterms:created>
  <dcterms:modified xsi:type="dcterms:W3CDTF">2017-02-22T04:22:05Z</dcterms:modified>
</cp:coreProperties>
</file>