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57" r:id="rId4"/>
    <p:sldId id="284" r:id="rId5"/>
    <p:sldId id="285" r:id="rId6"/>
    <p:sldId id="286" r:id="rId7"/>
    <p:sldId id="287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8" d="100"/>
          <a:sy n="68" d="100"/>
        </p:scale>
        <p:origin x="-4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6: Email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Email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Email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https://www.tutorialspoint.com/python3/python_sending_email.htm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Simple </a:t>
            </a:r>
            <a:r>
              <a:rPr lang="en-US" altLang="zh-TW" sz="2000" dirty="0" smtClean="0"/>
              <a:t>Mail Transfer Protocol (SMTP) is a protocol, which handles sending an e-mail and routing e-mail between mail </a:t>
            </a:r>
            <a:r>
              <a:rPr lang="en-US" altLang="zh-TW" sz="2000" dirty="0" smtClean="0"/>
              <a:t>servers.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</a:t>
            </a:r>
            <a:r>
              <a:rPr lang="en-US" altLang="zh-TW" sz="2000" dirty="0" smtClean="0"/>
              <a:t>provides </a:t>
            </a:r>
            <a:r>
              <a:rPr lang="en-US" altLang="zh-TW" sz="2000" b="1" dirty="0" err="1" smtClean="0"/>
              <a:t>smtplib</a:t>
            </a:r>
            <a:r>
              <a:rPr lang="en-US" altLang="zh-TW" sz="2000" dirty="0" smtClean="0"/>
              <a:t> module, which defines an SMTP client session object that can be used to send mails to any Internet machine with an SMTP or ESMTP listener </a:t>
            </a:r>
            <a:r>
              <a:rPr lang="en-US" altLang="zh-TW" sz="2000" dirty="0" smtClean="0"/>
              <a:t>daemon.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Email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https://www.tutorialspoint.com/python3/python_sending_email.htm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a simple syntax to create one SMTP object, which can later be used to send an </a:t>
            </a:r>
            <a:r>
              <a:rPr lang="en-US" altLang="zh-TW" sz="2000" dirty="0" smtClean="0"/>
              <a:t>e-mail</a:t>
            </a:r>
            <a:r>
              <a:rPr lang="en-US" altLang="zh-TW" sz="2000" dirty="0"/>
              <a:t>.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094378" y="1959293"/>
            <a:ext cx="6074228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smtplib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smtpObj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/>
              <a:t>smtplib.SMTP</a:t>
            </a:r>
            <a:r>
              <a:rPr lang="en-US" altLang="zh-TW" sz="2000" dirty="0" smtClean="0"/>
              <a:t>( [host [, port [, </a:t>
            </a:r>
            <a:r>
              <a:rPr lang="en-US" altLang="zh-TW" sz="2000" dirty="0" err="1" smtClean="0"/>
              <a:t>local_hostname</a:t>
            </a:r>
            <a:r>
              <a:rPr lang="en-US" altLang="zh-TW" sz="2000" dirty="0" smtClean="0"/>
              <a:t>]]] )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Email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https://www.tutorialspoint.com/python3/python_sending_email.htm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Example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Here </a:t>
            </a:r>
            <a:r>
              <a:rPr lang="en-US" altLang="zh-TW" dirty="0" smtClean="0"/>
              <a:t>is a simple way to send one e-mail using Python script. Try it once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Email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https://www.tutorialspoint.com/python3/python_sending_email.htm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401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the detail of the parameters </a:t>
            </a:r>
            <a:r>
              <a:rPr lang="en-US" altLang="zh-TW" sz="2000" dirty="0" smtClean="0"/>
              <a:t>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host</a:t>
            </a:r>
            <a:r>
              <a:rPr lang="en-US" altLang="zh-TW" sz="2000" dirty="0" smtClean="0"/>
              <a:t> − This is the host running your SMTP server. You can </a:t>
            </a:r>
            <a:r>
              <a:rPr lang="en-US" altLang="zh-TW" sz="2000" dirty="0" err="1" smtClean="0"/>
              <a:t>specifiy</a:t>
            </a:r>
            <a:r>
              <a:rPr lang="en-US" altLang="zh-TW" sz="2000" dirty="0" smtClean="0"/>
              <a:t> IP address of the host or a domain name like tutorialspoint.com. This is an optional </a:t>
            </a:r>
            <a:r>
              <a:rPr lang="en-US" altLang="zh-TW" sz="2000" dirty="0" smtClean="0"/>
              <a:t>argument.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port</a:t>
            </a:r>
            <a:r>
              <a:rPr lang="en-US" altLang="zh-TW" sz="2000" dirty="0" smtClean="0"/>
              <a:t> − If you are providing </a:t>
            </a:r>
            <a:r>
              <a:rPr lang="en-US" altLang="zh-TW" sz="2000" i="1" dirty="0" smtClean="0"/>
              <a:t>host</a:t>
            </a:r>
            <a:r>
              <a:rPr lang="en-US" altLang="zh-TW" sz="2000" dirty="0" smtClean="0"/>
              <a:t> argument, then you need to specify a port, where SMTP server is listening. Usually this port would be </a:t>
            </a:r>
            <a:r>
              <a:rPr lang="en-US" altLang="zh-TW" sz="2000" dirty="0" smtClean="0"/>
              <a:t>25.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err="1" smtClean="0"/>
              <a:t>local_hostname</a:t>
            </a:r>
            <a:r>
              <a:rPr lang="en-US" altLang="zh-TW" sz="2000" dirty="0" smtClean="0"/>
              <a:t> − If your SMTP server is running on your local machine, then you can specify just </a:t>
            </a:r>
            <a:r>
              <a:rPr lang="en-US" altLang="zh-TW" sz="2000" i="1" dirty="0" err="1" smtClean="0"/>
              <a:t>localhost</a:t>
            </a:r>
            <a:r>
              <a:rPr lang="en-US" altLang="zh-TW" sz="2000" dirty="0" smtClean="0"/>
              <a:t> the </a:t>
            </a:r>
            <a:r>
              <a:rPr lang="en-US" altLang="zh-TW" sz="2000" dirty="0" smtClean="0"/>
              <a:t>option.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 </a:t>
            </a:r>
            <a:r>
              <a:rPr lang="en-US" altLang="zh-TW" sz="2000" dirty="0" smtClean="0"/>
              <a:t>SMTP object has an instance method called </a:t>
            </a:r>
            <a:r>
              <a:rPr lang="en-US" altLang="zh-TW" sz="2000" b="1" dirty="0" err="1" smtClean="0"/>
              <a:t>sendmail</a:t>
            </a:r>
            <a:r>
              <a:rPr lang="en-US" altLang="zh-TW" sz="2000" dirty="0" smtClean="0"/>
              <a:t>, which is typically used to do the work of mailing a message. It takes three parameters </a:t>
            </a:r>
            <a:r>
              <a:rPr lang="en-US" altLang="zh-TW" sz="2000" dirty="0" smtClean="0"/>
              <a:t>−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</a:t>
            </a:r>
            <a:r>
              <a:rPr lang="en-US" altLang="zh-TW" sz="2000" dirty="0" smtClean="0"/>
              <a:t> </a:t>
            </a:r>
            <a:r>
              <a:rPr lang="en-US" altLang="zh-TW" sz="2000" i="1" dirty="0" smtClean="0"/>
              <a:t>sender</a:t>
            </a:r>
            <a:r>
              <a:rPr lang="en-US" altLang="zh-TW" sz="2000" dirty="0" smtClean="0"/>
              <a:t> − A string with the address of the </a:t>
            </a:r>
            <a:r>
              <a:rPr lang="en-US" altLang="zh-TW" sz="2000" dirty="0" smtClean="0"/>
              <a:t>sender.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</a:t>
            </a:r>
            <a:r>
              <a:rPr lang="en-US" altLang="zh-TW" sz="2000" dirty="0" smtClean="0"/>
              <a:t> </a:t>
            </a:r>
            <a:r>
              <a:rPr lang="en-US" altLang="zh-TW" sz="2000" i="1" dirty="0" smtClean="0"/>
              <a:t>receivers</a:t>
            </a:r>
            <a:r>
              <a:rPr lang="en-US" altLang="zh-TW" sz="2000" dirty="0" smtClean="0"/>
              <a:t> − A list of strings, one for each </a:t>
            </a:r>
            <a:r>
              <a:rPr lang="en-US" altLang="zh-TW" sz="2000" dirty="0" smtClean="0"/>
              <a:t>recipient.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</a:t>
            </a:r>
            <a:r>
              <a:rPr lang="en-US" altLang="zh-TW" sz="2000" dirty="0" smtClean="0"/>
              <a:t> </a:t>
            </a:r>
            <a:r>
              <a:rPr lang="en-US" altLang="zh-TW" sz="2000" i="1" dirty="0" smtClean="0"/>
              <a:t>message</a:t>
            </a:r>
            <a:r>
              <a:rPr lang="en-US" altLang="zh-TW" sz="2000" dirty="0" smtClean="0"/>
              <a:t> − A message as a string formatted as specified in the various RFCs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6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5308</TotalTime>
  <Words>143</Words>
  <Application>Microsoft Office PowerPoint</Application>
  <PresentationFormat>如螢幕大小 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Office Theme</vt:lpstr>
      <vt:lpstr>Facet</vt:lpstr>
      <vt:lpstr>投影片 1</vt:lpstr>
      <vt:lpstr>投影片 2</vt:lpstr>
      <vt:lpstr>6 Email</vt:lpstr>
      <vt:lpstr>6 Email</vt:lpstr>
      <vt:lpstr>6 Email</vt:lpstr>
      <vt:lpstr>6 Email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834</cp:revision>
  <dcterms:created xsi:type="dcterms:W3CDTF">2015-10-11T19:53:33Z</dcterms:created>
  <dcterms:modified xsi:type="dcterms:W3CDTF">2017-02-22T05:10:14Z</dcterms:modified>
</cp:coreProperties>
</file>