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84" r:id="rId5"/>
    <p:sldId id="285" r:id="rId6"/>
    <p:sldId id="286" r:id="rId7"/>
    <p:sldId id="287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8" d="100"/>
          <a:sy n="68" d="100"/>
        </p:scale>
        <p:origin x="-4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7: Multi-Threading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Multi-Threading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Multi-Threading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https://www.tutorialspoint.com/python3/python_multithreading.htm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934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Running </a:t>
            </a:r>
            <a:r>
              <a:rPr lang="en-US" altLang="zh-TW" sz="2000" dirty="0" smtClean="0"/>
              <a:t>several threads is similar to running several different programs concurrently, but with the following benefits </a:t>
            </a:r>
            <a:r>
              <a:rPr lang="en-US" altLang="zh-TW" sz="2000" dirty="0" smtClean="0"/>
              <a:t>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Multiple </a:t>
            </a:r>
            <a:r>
              <a:rPr lang="en-US" altLang="zh-TW" sz="2000" dirty="0" smtClean="0"/>
              <a:t>threads within a process share the same data space with the main thread and can therefore share information or communicate with each other more easily than if they were separate </a:t>
            </a:r>
            <a:r>
              <a:rPr lang="en-US" altLang="zh-TW" sz="2000" dirty="0" smtClean="0"/>
              <a:t>processes.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Threads </a:t>
            </a:r>
            <a:r>
              <a:rPr lang="en-US" altLang="zh-TW" sz="2000" dirty="0" smtClean="0"/>
              <a:t>are sometimes called light-weight processes and they do not require much memory overhead; they are cheaper than </a:t>
            </a:r>
            <a:r>
              <a:rPr lang="en-US" altLang="zh-TW" sz="2000" dirty="0" smtClean="0"/>
              <a:t>processes.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</a:t>
            </a:r>
            <a:r>
              <a:rPr lang="en-US" altLang="zh-TW" sz="2000" dirty="0" smtClean="0"/>
              <a:t>thread has a beginning, an execution sequence, and a conclusion. It has an instruction pointer that keeps track of where within its context is it currently </a:t>
            </a:r>
            <a:r>
              <a:rPr lang="en-US" altLang="zh-TW" sz="2000" dirty="0" smtClean="0"/>
              <a:t>running.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</a:t>
            </a:r>
            <a:r>
              <a:rPr lang="en-US" altLang="zh-TW" sz="2000" dirty="0" smtClean="0"/>
              <a:t>can be pre-empted (interrupted</a:t>
            </a:r>
            <a:r>
              <a:rPr lang="en-US" altLang="zh-TW" sz="2000" dirty="0" smtClean="0"/>
              <a:t>).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</a:t>
            </a:r>
            <a:r>
              <a:rPr lang="en-US" altLang="zh-TW" sz="2000" dirty="0" smtClean="0"/>
              <a:t>can temporarily be put on hold (also known as sleeping) while other threads are running - this is called </a:t>
            </a:r>
            <a:r>
              <a:rPr lang="en-US" altLang="zh-TW" sz="2000" dirty="0" smtClean="0"/>
              <a:t>yielding.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Multi-Threading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https://www.tutorialspoint.com/python3/python_multithreading.htm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There </a:t>
            </a:r>
            <a:r>
              <a:rPr lang="en-US" altLang="zh-TW" sz="2000" dirty="0" smtClean="0"/>
              <a:t>are two different kind of threads </a:t>
            </a:r>
            <a:r>
              <a:rPr lang="en-US" altLang="zh-TW" sz="2000" dirty="0" smtClean="0"/>
              <a:t>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kernel thread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user thread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Kernel </a:t>
            </a:r>
            <a:r>
              <a:rPr lang="en-US" altLang="zh-TW" sz="2000" dirty="0" smtClean="0"/>
              <a:t>Threads are a part of the operating system, while the User-space threads are not implemented in the </a:t>
            </a:r>
            <a:r>
              <a:rPr lang="en-US" altLang="zh-TW" sz="2000" dirty="0" smtClean="0"/>
              <a:t>kernel.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There </a:t>
            </a:r>
            <a:r>
              <a:rPr lang="en-US" altLang="zh-TW" sz="2000" dirty="0" smtClean="0"/>
              <a:t>are two modules which support the usage of threads in Python3 </a:t>
            </a:r>
            <a:r>
              <a:rPr lang="en-US" altLang="zh-TW" sz="2000" dirty="0" smtClean="0"/>
              <a:t>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_thread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Threading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thread module has been "deprecated" for quite a long time. Users are encouraged to use the threading module instead. Hence, in Python 3, the module "thread" is not available anymore. However, it has been renamed to "_thread" for backwards compatibilities in Python3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 a New Thread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Multi-Threading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https://www.tutorialspoint.com/python3/python_multithreading.htm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/>
              <a:t>To </a:t>
            </a:r>
            <a:r>
              <a:rPr lang="en-US" altLang="zh-TW" sz="2000" dirty="0" smtClean="0"/>
              <a:t>spawn another thread, you need to call the following method available in the </a:t>
            </a:r>
            <a:r>
              <a:rPr lang="en-US" altLang="zh-TW" sz="2000" i="1" dirty="0" smtClean="0"/>
              <a:t>thread</a:t>
            </a:r>
            <a:r>
              <a:rPr lang="en-US" altLang="zh-TW" sz="2000" dirty="0" smtClean="0"/>
              <a:t> module</a:t>
            </a:r>
            <a:r>
              <a:rPr lang="en-US" altLang="zh-TW" sz="2000" dirty="0" smtClean="0"/>
              <a:t>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7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5317</TotalTime>
  <Words>308</Words>
  <Application>Microsoft Office PowerPoint</Application>
  <PresentationFormat>如螢幕大小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Office Theme</vt:lpstr>
      <vt:lpstr>Facet</vt:lpstr>
      <vt:lpstr>投影片 1</vt:lpstr>
      <vt:lpstr>投影片 2</vt:lpstr>
      <vt:lpstr>7 Multi-Threading</vt:lpstr>
      <vt:lpstr>7 Multi-Threading</vt:lpstr>
      <vt:lpstr>投影片 5</vt:lpstr>
      <vt:lpstr>7 Multi-Threading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844</cp:revision>
  <dcterms:created xsi:type="dcterms:W3CDTF">2015-10-11T19:53:33Z</dcterms:created>
  <dcterms:modified xsi:type="dcterms:W3CDTF">2017-02-22T05:21:15Z</dcterms:modified>
</cp:coreProperties>
</file>