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100" d="100"/>
          <a:sy n="100" d="100"/>
        </p:scale>
        <p:origin x="420" y="1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1: </a:t>
            </a:r>
            <a:r>
              <a:rPr lang="en-US" altLang="zh-TW" b="1" dirty="0" smtClean="0">
                <a:solidFill>
                  <a:srgbClr val="7030A0"/>
                </a:solidFill>
              </a:rPr>
              <a:t>Python API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JSON Format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JSON format is (</a:t>
            </a:r>
            <a:r>
              <a:rPr lang="en-US" altLang="zh-TW" sz="2000" dirty="0" err="1" smtClean="0"/>
              <a:t>Key:Value</a:t>
            </a:r>
            <a:r>
              <a:rPr lang="en-US" altLang="zh-TW" sz="2000" dirty="0" smtClean="0"/>
              <a:t>) </a:t>
            </a:r>
            <a:r>
              <a:rPr lang="en-US" altLang="zh-TW" sz="2000" dirty="0" smtClean="0"/>
              <a:t>format. It is same </a:t>
            </a:r>
            <a:r>
              <a:rPr lang="en-US" altLang="zh-TW" sz="2000" dirty="0" smtClean="0"/>
              <a:t>as Pytho</a:t>
            </a:r>
            <a:r>
              <a:rPr lang="en-US" altLang="zh-TW" sz="2000" dirty="0" smtClean="0"/>
              <a:t>n Dictionary format.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361" y="2009746"/>
            <a:ext cx="8428112" cy="148159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Install Module Requests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Install Module Requests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Install Module requests.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1617" y="2281238"/>
            <a:ext cx="5324475" cy="1685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77637" y="1686158"/>
            <a:ext cx="519545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pip install requests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Write Python API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Write Python API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Write Python API as below: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06582" y="1607128"/>
            <a:ext cx="752301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800" dirty="0" smtClean="0"/>
              <a:t>#!/</a:t>
            </a:r>
            <a:r>
              <a:rPr lang="en-US" altLang="zh-TW" sz="800" dirty="0" smtClean="0"/>
              <a:t>usr/bin/python</a:t>
            </a:r>
            <a:endParaRPr lang="en-US" altLang="zh-TW" sz="800" dirty="0" smtClean="0"/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url = 'http://master/api/run</a:t>
            </a:r>
            <a:r>
              <a:rPr lang="en-US" altLang="zh-TW" sz="800" dirty="0" smtClean="0"/>
              <a:t>'</a:t>
            </a:r>
            <a:endParaRPr lang="en-US" altLang="zh-TW" sz="800" dirty="0" smtClean="0"/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</a:t>
            </a:r>
            <a:r>
              <a:rPr lang="en-US" altLang="zh-TW" sz="800" dirty="0" err="1" smtClean="0"/>
              <a:t>Youtube</a:t>
            </a:r>
            <a:r>
              <a:rPr lang="en-US" altLang="zh-TW" sz="800" dirty="0" smtClean="0"/>
              <a:t> video: https://www.youtube.com/watch?v=G8s0KVh2ePY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http://openweathermap.org/current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API call: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api.openweathermap.org/data/2.5/</a:t>
            </a:r>
            <a:r>
              <a:rPr lang="en-US" altLang="zh-TW" sz="800" dirty="0" err="1" smtClean="0"/>
              <a:t>weather?q</a:t>
            </a:r>
            <a:r>
              <a:rPr lang="en-US" altLang="zh-TW" sz="800" dirty="0" smtClean="0"/>
              <a:t>={city name}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api.openweathermap.org/data/2.5/</a:t>
            </a:r>
            <a:r>
              <a:rPr lang="en-US" altLang="zh-TW" sz="800" dirty="0" err="1" smtClean="0"/>
              <a:t>weather?q</a:t>
            </a:r>
            <a:r>
              <a:rPr lang="en-US" altLang="zh-TW" sz="800" dirty="0" smtClean="0"/>
              <a:t>={city name},{country code}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Parameters: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q city name and country code divided by comma, use ISO 3166 country codes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Examples of API calls: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api.openweathermap.org/data/2.5/</a:t>
            </a:r>
            <a:r>
              <a:rPr lang="en-US" altLang="zh-TW" sz="800" dirty="0" err="1" smtClean="0"/>
              <a:t>weather?q</a:t>
            </a:r>
            <a:r>
              <a:rPr lang="en-US" altLang="zh-TW" sz="800" dirty="0" smtClean="0"/>
              <a:t>=London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# api.openweathermap.org/data/2.5/</a:t>
            </a:r>
            <a:r>
              <a:rPr lang="en-US" altLang="zh-TW" sz="800" dirty="0" err="1" smtClean="0"/>
              <a:t>weather?q</a:t>
            </a:r>
            <a:r>
              <a:rPr lang="en-US" altLang="zh-TW" sz="800" dirty="0" smtClean="0"/>
              <a:t>=</a:t>
            </a:r>
            <a:r>
              <a:rPr lang="en-US" altLang="zh-TW" sz="800" dirty="0" err="1" smtClean="0"/>
              <a:t>London,uk</a:t>
            </a:r>
            <a:endParaRPr lang="en-US" altLang="zh-TW" sz="800" dirty="0" smtClean="0"/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url = 'http://api.openweathermap.org/'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APIKEY = '7443455b950cb303d2fbf7fd6b8d389b'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import requests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from </a:t>
            </a:r>
            <a:r>
              <a:rPr lang="en-US" altLang="zh-TW" sz="800" dirty="0" err="1" smtClean="0"/>
              <a:t>pprint</a:t>
            </a:r>
            <a:r>
              <a:rPr lang="en-US" altLang="zh-TW" sz="800" dirty="0" smtClean="0"/>
              <a:t> import </a:t>
            </a:r>
            <a:r>
              <a:rPr lang="en-US" altLang="zh-TW" sz="800" dirty="0" err="1" smtClean="0"/>
              <a:t>pprint</a:t>
            </a:r>
            <a:endParaRPr lang="en-US" altLang="zh-TW" sz="800" dirty="0" smtClean="0"/>
          </a:p>
          <a:p>
            <a:pPr>
              <a:buClr>
                <a:srgbClr val="00B0F0"/>
              </a:buClr>
            </a:pPr>
            <a:endParaRPr lang="en-US" altLang="zh-TW" sz="800" dirty="0" smtClean="0"/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def main():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city = "New York"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#response = </a:t>
            </a:r>
            <a:r>
              <a:rPr lang="en-US" altLang="zh-TW" sz="800" dirty="0" err="1" smtClean="0"/>
              <a:t>requests.get</a:t>
            </a:r>
            <a:r>
              <a:rPr lang="en-US" altLang="zh-TW" sz="800" dirty="0" smtClean="0"/>
              <a:t>("http://api.openweathermap.org/data/2.5/weather?q=paris&amp;appid=7443455b950cb303d2fbf7fd6b8d389b&amp;units=metric")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response = </a:t>
            </a:r>
            <a:r>
              <a:rPr lang="en-US" altLang="zh-TW" sz="800" dirty="0" err="1" smtClean="0"/>
              <a:t>requests.get</a:t>
            </a:r>
            <a:r>
              <a:rPr lang="en-US" altLang="zh-TW" sz="800" dirty="0" smtClean="0"/>
              <a:t>(url + "data/2.5/</a:t>
            </a:r>
            <a:r>
              <a:rPr lang="en-US" altLang="zh-TW" sz="800" dirty="0" err="1" smtClean="0"/>
              <a:t>weather?q</a:t>
            </a:r>
            <a:r>
              <a:rPr lang="en-US" altLang="zh-TW" sz="800" dirty="0" smtClean="0"/>
              <a:t>=" + city 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+ "&amp;</a:t>
            </a:r>
            <a:r>
              <a:rPr lang="en-US" altLang="zh-TW" sz="800" dirty="0" err="1" smtClean="0"/>
              <a:t>appid</a:t>
            </a:r>
            <a:r>
              <a:rPr lang="en-US" altLang="zh-TW" sz="800" dirty="0" smtClean="0"/>
              <a:t>=" + APIKEY + "&amp;units=metric")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#response = </a:t>
            </a:r>
            <a:r>
              <a:rPr lang="en-US" altLang="zh-TW" sz="800" dirty="0" err="1" smtClean="0"/>
              <a:t>requests.get</a:t>
            </a:r>
            <a:r>
              <a:rPr lang="en-US" altLang="zh-TW" sz="800" dirty="0" smtClean="0"/>
              <a:t>(url + "data/2.5/</a:t>
            </a:r>
            <a:r>
              <a:rPr lang="en-US" altLang="zh-TW" sz="800" dirty="0" err="1" smtClean="0"/>
              <a:t>weather?q</a:t>
            </a:r>
            <a:r>
              <a:rPr lang="en-US" altLang="zh-TW" sz="800" dirty="0" smtClean="0"/>
              <a:t>=" + city + "&amp;</a:t>
            </a:r>
            <a:r>
              <a:rPr lang="en-US" altLang="zh-TW" sz="800" dirty="0" err="1" smtClean="0"/>
              <a:t>appid</a:t>
            </a:r>
            <a:r>
              <a:rPr lang="en-US" altLang="zh-TW" sz="800" dirty="0" smtClean="0"/>
              <a:t>=" + APIKEY)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# response patch into data for Python format.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weather = </a:t>
            </a:r>
            <a:r>
              <a:rPr lang="en-US" altLang="zh-TW" sz="800" dirty="0" err="1" smtClean="0"/>
              <a:t>response.json</a:t>
            </a:r>
            <a:r>
              <a:rPr lang="en-US" altLang="zh-TW" sz="800" dirty="0" smtClean="0"/>
              <a:t>()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print ("The weather for", weather['name'])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# </a:t>
            </a:r>
            <a:r>
              <a:rPr lang="en-US" altLang="zh-TW" sz="800" dirty="0" smtClean="0"/>
              <a:t>{ ... ,"main":{"temp":10.67,"pressure":1025,"humidity":87,"temp_min":10,"temp_max":12},...}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print (weather['main']['temp'])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print (weather['weather'][0]['description'])</a:t>
            </a:r>
          </a:p>
          <a:p>
            <a:pPr>
              <a:buClr>
                <a:srgbClr val="00B0F0"/>
              </a:buClr>
            </a:pPr>
            <a:endParaRPr lang="en-US" altLang="zh-TW" sz="800" dirty="0" smtClean="0"/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if __name__ == '__main__':</a:t>
            </a:r>
          </a:p>
          <a:p>
            <a:pPr>
              <a:buClr>
                <a:srgbClr val="00B0F0"/>
              </a:buClr>
            </a:pPr>
            <a:r>
              <a:rPr lang="en-US" altLang="zh-TW" sz="800" dirty="0" smtClean="0"/>
              <a:t>	main()</a:t>
            </a:r>
            <a:endParaRPr lang="en-US" altLang="zh-TW" sz="8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Write Python API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Write Python API as below: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8473" y="1580705"/>
            <a:ext cx="5721927" cy="454852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Run Python API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Run Python API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Python API as below: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951" y="1617085"/>
            <a:ext cx="3857625" cy="714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Update to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Push into </a:t>
            </a:r>
            <a:r>
              <a:rPr lang="en-US" altLang="zh-TW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Push into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8520" y="2694278"/>
            <a:ext cx="5572125" cy="3076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997527" y="1565563"/>
            <a:ext cx="6996545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 add .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 commit –m “Modify RestApi.py to weather report”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 push –u origin master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API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Run Python API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Go to: </a:t>
            </a:r>
            <a:r>
              <a:rPr lang="en-US" altLang="zh-TW" sz="2000" dirty="0" smtClean="0">
                <a:hlinkClick r:id="rId3"/>
              </a:rPr>
              <a:t>www.github.com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Search for “</a:t>
            </a:r>
            <a:r>
              <a:rPr lang="en-US" altLang="zh-TW" sz="2000" dirty="0" err="1" smtClean="0"/>
              <a:t>runBookAuto</a:t>
            </a:r>
            <a:r>
              <a:rPr lang="en-US" altLang="zh-TW" sz="2000" dirty="0" smtClean="0"/>
              <a:t>”. Click into and RestApi.py is updated.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2944" y="2036738"/>
            <a:ext cx="6576579" cy="403155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469448" y="4932219"/>
            <a:ext cx="5655252" cy="1731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API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Click the Sign up: name, email, and password.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will get API key.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8743" y="1919691"/>
            <a:ext cx="4138568" cy="22749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400" y="1936357"/>
            <a:ext cx="4180114" cy="229445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048000" y="2336800"/>
            <a:ext cx="290286" cy="17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68348" y="3860801"/>
            <a:ext cx="934278" cy="164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Degree K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055" y="2315938"/>
            <a:ext cx="8007927" cy="16598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Default Degree K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Enter: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a</a:t>
            </a:r>
            <a:r>
              <a:rPr lang="en-US" altLang="zh-TW" sz="1400" dirty="0" smtClean="0"/>
              <a:t>pi.openweather.org/data/2.5/</a:t>
            </a:r>
            <a:r>
              <a:rPr lang="en-US" altLang="zh-TW" sz="1400" dirty="0" err="1" smtClean="0"/>
              <a:t>weather?q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london&amp;appid</a:t>
            </a:r>
            <a:r>
              <a:rPr lang="en-US" altLang="zh-TW" sz="1400" dirty="0" smtClean="0"/>
              <a:t>= </a:t>
            </a:r>
            <a:r>
              <a:rPr lang="en-US" altLang="zh-TW" sz="1400" dirty="0" smtClean="0"/>
              <a:t>7443455b950cb303d2fbf7fd6b8d389b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Temperature: 283.23 is Kelvin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665015" y="3527793"/>
            <a:ext cx="734291" cy="143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380934" y="2751937"/>
            <a:ext cx="5629466" cy="185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degree K, F, C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916" y="3793983"/>
            <a:ext cx="7826519" cy="14277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Degree K, F, and C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Enter: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a</a:t>
            </a:r>
            <a:r>
              <a:rPr lang="en-US" altLang="zh-TW" sz="1400" dirty="0" smtClean="0"/>
              <a:t>pi.openweather.org/data/2.5/</a:t>
            </a:r>
            <a:r>
              <a:rPr lang="en-US" altLang="zh-TW" sz="1400" dirty="0" err="1" smtClean="0"/>
              <a:t>weather?q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london&amp;appid</a:t>
            </a:r>
            <a:r>
              <a:rPr lang="en-US" altLang="zh-TW" sz="1400" dirty="0" smtClean="0"/>
              <a:t>= </a:t>
            </a:r>
            <a:r>
              <a:rPr lang="en-US" altLang="zh-TW" sz="1400" dirty="0" smtClean="0"/>
              <a:t>7443455b950cb303d2fbf7fd6b8d389b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Temperature: 283.23 is Kelvin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Degree C + 273 = degree K .  51.23 is the degree F (imperial Unit) = (283-273) *9/5+32 = 51</a:t>
            </a:r>
            <a:endParaRPr lang="en-US" altLang="zh-TW" sz="14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436349" y="4178954"/>
            <a:ext cx="5754156" cy="2544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1160" y="4746993"/>
            <a:ext cx="678875" cy="129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361" y="2189831"/>
            <a:ext cx="7686675" cy="14538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609597" y="3195284"/>
            <a:ext cx="734291" cy="143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380934" y="2599537"/>
            <a:ext cx="5317435" cy="1888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490" y="2259129"/>
            <a:ext cx="7245928" cy="12737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Degree K, F, and C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https://www.youtube.com/watch?v=G8s0KVh2ePY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Enter: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a</a:t>
            </a:r>
            <a:r>
              <a:rPr lang="en-US" altLang="zh-TW" sz="1400" dirty="0" smtClean="0"/>
              <a:t>pi.openweather.org/data/2.5/</a:t>
            </a:r>
            <a:r>
              <a:rPr lang="en-US" altLang="zh-TW" sz="1400" dirty="0" err="1" smtClean="0"/>
              <a:t>weather?q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london&amp;appid</a:t>
            </a:r>
            <a:r>
              <a:rPr lang="en-US" altLang="zh-TW" sz="1400" dirty="0" smtClean="0"/>
              <a:t>= </a:t>
            </a:r>
            <a:r>
              <a:rPr lang="en-US" altLang="zh-TW" sz="1400" dirty="0" smtClean="0"/>
              <a:t>7443455b950cb303d2fbf7fd6b8d389b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Temperature: 283.23 is Kelvin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1400" dirty="0" smtClean="0"/>
              <a:t>Degree C + 273 = degree K . Degree C = 283-273 = 10.</a:t>
            </a:r>
            <a:endParaRPr lang="en-US" altLang="zh-TW" sz="14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568034" y="3126011"/>
            <a:ext cx="734291" cy="143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380934" y="2599537"/>
            <a:ext cx="5317435" cy="1888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JSON Format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4543</TotalTime>
  <Words>453</Words>
  <Application>Microsoft Office PowerPoint</Application>
  <PresentationFormat>如螢幕大小 (4:3)</PresentationFormat>
  <Paragraphs>133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3" baseType="lpstr">
      <vt:lpstr>Office Theme</vt:lpstr>
      <vt:lpstr>Facet</vt:lpstr>
      <vt:lpstr>投影片 1</vt:lpstr>
      <vt:lpstr>投影片 2</vt:lpstr>
      <vt:lpstr>1 Python API</vt:lpstr>
      <vt:lpstr>投影片 4</vt:lpstr>
      <vt:lpstr>1.1 Default Degree K</vt:lpstr>
      <vt:lpstr>投影片 6</vt:lpstr>
      <vt:lpstr>1.2 Degree K, F, and C</vt:lpstr>
      <vt:lpstr>1.2 Degree K, F, and C</vt:lpstr>
      <vt:lpstr>投影片 9</vt:lpstr>
      <vt:lpstr>1.3 JSON Format</vt:lpstr>
      <vt:lpstr>投影片 11</vt:lpstr>
      <vt:lpstr>1.4 Install Module Requests</vt:lpstr>
      <vt:lpstr>投影片 13</vt:lpstr>
      <vt:lpstr>1.5 Write Python API</vt:lpstr>
      <vt:lpstr>1.5 Write Python API</vt:lpstr>
      <vt:lpstr>投影片 16</vt:lpstr>
      <vt:lpstr>1.6 Run Python API</vt:lpstr>
      <vt:lpstr>投影片 18</vt:lpstr>
      <vt:lpstr>1.7 Push into GitHub</vt:lpstr>
      <vt:lpstr>1.6 Run Python API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518</cp:revision>
  <dcterms:created xsi:type="dcterms:W3CDTF">2015-10-11T19:53:33Z</dcterms:created>
  <dcterms:modified xsi:type="dcterms:W3CDTF">2017-03-09T22:21:31Z</dcterms:modified>
</cp:coreProperties>
</file>