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257" r:id="rId4"/>
    <p:sldId id="258" r:id="rId5"/>
    <p:sldId id="284" r:id="rId6"/>
    <p:sldId id="285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314" r:id="rId17"/>
    <p:sldId id="296" r:id="rId18"/>
    <p:sldId id="297" r:id="rId19"/>
    <p:sldId id="316" r:id="rId20"/>
    <p:sldId id="317" r:id="rId21"/>
    <p:sldId id="315" r:id="rId22"/>
    <p:sldId id="318" r:id="rId23"/>
    <p:sldId id="304" r:id="rId24"/>
    <p:sldId id="302" r:id="rId25"/>
    <p:sldId id="320" r:id="rId26"/>
    <p:sldId id="319" r:id="rId27"/>
    <p:sldId id="305" r:id="rId28"/>
    <p:sldId id="321" r:id="rId29"/>
    <p:sldId id="306" r:id="rId30"/>
    <p:sldId id="307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43" autoAdjust="0"/>
    <p:restoredTop sz="94660"/>
  </p:normalViewPr>
  <p:slideViewPr>
    <p:cSldViewPr snapToGrid="0">
      <p:cViewPr>
        <p:scale>
          <a:sx n="57" d="100"/>
          <a:sy n="57" d="100"/>
        </p:scale>
        <p:origin x="-70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1: Docker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8361" y="4356100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793" y="1761489"/>
            <a:ext cx="5781329" cy="376621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Download Docker Toolbox 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Download Docker toolbox. This is the Hypervisor of Docker.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389121" y="3956859"/>
            <a:ext cx="1330036" cy="3657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579853" y="3945378"/>
            <a:ext cx="1632857" cy="37737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Click Download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11" idx="3"/>
            <a:endCxn id="12" idx="1"/>
          </p:cNvCxnSpPr>
          <p:nvPr/>
        </p:nvCxnSpPr>
        <p:spPr>
          <a:xfrm flipV="1">
            <a:off x="5719157" y="4134064"/>
            <a:ext cx="860696" cy="567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261" y="1714069"/>
            <a:ext cx="4227707" cy="33068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Download Docker Toolbox 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Setup Wizard of Docker toolbox.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96275" y="4665418"/>
            <a:ext cx="769257" cy="2322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2050" idx="1"/>
            <a:endCxn id="15" idx="3"/>
          </p:cNvCxnSpPr>
          <p:nvPr/>
        </p:nvCxnSpPr>
        <p:spPr>
          <a:xfrm flipH="1">
            <a:off x="3765532" y="3341717"/>
            <a:ext cx="876811" cy="143981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2343" y="1712422"/>
            <a:ext cx="4248540" cy="325858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7735" y="1547813"/>
            <a:ext cx="4173131" cy="329019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537" y="1505037"/>
            <a:ext cx="4349802" cy="336622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Download Docker Toolbox 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Keep default selection.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3029528" y="4486762"/>
            <a:ext cx="696686" cy="2467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3075" idx="1"/>
            <a:endCxn id="15" idx="3"/>
          </p:cNvCxnSpPr>
          <p:nvPr/>
        </p:nvCxnSpPr>
        <p:spPr>
          <a:xfrm flipH="1">
            <a:off x="3726214" y="3192910"/>
            <a:ext cx="1011521" cy="1417223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4177" y="1568679"/>
            <a:ext cx="4302109" cy="33371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264" y="1592718"/>
            <a:ext cx="4289650" cy="331144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Download Docker Toolbox 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Installing Docker.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60915" y="4557487"/>
            <a:ext cx="696686" cy="2467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7171" idx="1"/>
            <a:endCxn id="15" idx="3"/>
          </p:cNvCxnSpPr>
          <p:nvPr/>
        </p:nvCxnSpPr>
        <p:spPr>
          <a:xfrm flipH="1">
            <a:off x="3657601" y="3237254"/>
            <a:ext cx="966576" cy="144360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Download Docker Toolbox 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4" y="1044891"/>
            <a:ext cx="3926246" cy="368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Ready to Install.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037" y="1756844"/>
            <a:ext cx="3730787" cy="291490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2371" y="1763743"/>
            <a:ext cx="3740727" cy="294073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4389253" y="1047662"/>
            <a:ext cx="3926246" cy="368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Installing.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Download Docker Toolbox 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Finished Docker installation.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4552" y="1588164"/>
            <a:ext cx="4810125" cy="37814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Start 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Kitematic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761" y="4501243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9745" y="3374967"/>
            <a:ext cx="3932227" cy="247719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0997" y="1554914"/>
            <a:ext cx="6876131" cy="163717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Start </a:t>
            </a:r>
            <a:r>
              <a:rPr lang="en-US" altLang="zh-TW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Kitamatic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Start Kitematic (</a:t>
            </a:r>
            <a:r>
              <a:rPr lang="en-US" altLang="zh-TW" dirty="0" smtClean="0"/>
              <a:t>Alpha)</a:t>
            </a:r>
            <a:endParaRPr lang="en-US" altLang="zh-TW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8298" y="1829752"/>
            <a:ext cx="552450" cy="6381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3973353" y="2716282"/>
            <a:ext cx="1731950" cy="1959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7" idx="3"/>
            <a:endCxn id="28" idx="2"/>
          </p:cNvCxnSpPr>
          <p:nvPr/>
        </p:nvCxnSpPr>
        <p:spPr>
          <a:xfrm>
            <a:off x="5705303" y="2814253"/>
            <a:ext cx="379613" cy="97973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415316" y="2734491"/>
            <a:ext cx="2728684" cy="3556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Start Kitematic Hypervisor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084916" y="2762597"/>
            <a:ext cx="282633" cy="29925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8931" y="2571007"/>
            <a:ext cx="1528880" cy="37169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Double Click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368531" y="2599113"/>
            <a:ext cx="282633" cy="29925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71178" y="5779720"/>
            <a:ext cx="2110771" cy="55457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Register and log into Docker Hub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4840778" y="5807826"/>
            <a:ext cx="282633" cy="29925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Start Docker Toolbox 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Start Kitematic (</a:t>
            </a:r>
            <a:r>
              <a:rPr lang="en-US" altLang="zh-TW" dirty="0" smtClean="0"/>
              <a:t>Alpha)</a:t>
            </a:r>
            <a:endParaRPr lang="en-US" altLang="zh-TW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6539" y="1717195"/>
            <a:ext cx="5332788" cy="33900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</a:t>
            </a:r>
            <a:r>
              <a:rPr lang="en-US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Quickstart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Terminal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761" y="4501243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What is Docker?</a:t>
            </a:r>
            <a:r>
              <a:rPr lang="en-US" sz="5400" dirty="0" smtClean="0">
                <a:solidFill>
                  <a:prstClr val="black"/>
                </a:solidFill>
              </a:rPr>
              <a:t> 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761" y="4501243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9105" y="1505042"/>
            <a:ext cx="6876131" cy="163717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Start </a:t>
            </a:r>
            <a:r>
              <a:rPr lang="en-US" altLang="zh-TW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Quickstart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Terminal 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Docker </a:t>
            </a:r>
            <a:r>
              <a:rPr lang="en-US" altLang="zh-TW" dirty="0" err="1" smtClean="0"/>
              <a:t>Quickstart</a:t>
            </a:r>
            <a:r>
              <a:rPr lang="en-US" altLang="zh-TW" dirty="0" smtClean="0"/>
              <a:t> Terminal.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5916551" y="2016829"/>
            <a:ext cx="2728684" cy="3556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Docker </a:t>
            </a:r>
            <a:r>
              <a:rPr lang="en-US" altLang="zh-TW" dirty="0" err="1" smtClean="0">
                <a:solidFill>
                  <a:schemeClr val="tx1"/>
                </a:solidFill>
              </a:rPr>
              <a:t>Quickstart</a:t>
            </a:r>
            <a:r>
              <a:rPr lang="en-US" altLang="zh-TW" dirty="0" smtClean="0">
                <a:solidFill>
                  <a:schemeClr val="tx1"/>
                </a:solidFill>
              </a:rPr>
              <a:t> Terminal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17" idx="3"/>
            <a:endCxn id="23" idx="2"/>
          </p:cNvCxnSpPr>
          <p:nvPr/>
        </p:nvCxnSpPr>
        <p:spPr>
          <a:xfrm flipV="1">
            <a:off x="5040284" y="2194564"/>
            <a:ext cx="545867" cy="403562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08334" y="2500155"/>
            <a:ext cx="1731950" cy="1959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586151" y="2044935"/>
            <a:ext cx="282633" cy="29925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41021" y="3246727"/>
            <a:ext cx="6362700" cy="3190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Start </a:t>
            </a:r>
            <a:r>
              <a:rPr lang="en-US" altLang="zh-TW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Quickstart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Terminal 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Verify the Docker version.</a:t>
            </a:r>
            <a:endParaRPr lang="en-US" altLang="zh-TW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5365" y="2177935"/>
            <a:ext cx="6381750" cy="3200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5" name="TextBox 1"/>
          <p:cNvSpPr txBox="1"/>
          <p:nvPr/>
        </p:nvSpPr>
        <p:spPr>
          <a:xfrm>
            <a:off x="1030778" y="1629552"/>
            <a:ext cx="6301047" cy="3821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$  docker version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Docker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ello-world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761" y="4501243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2459" y="2140961"/>
            <a:ext cx="6219825" cy="4238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Run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hello-world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1462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Run  “docker run hello-world” from Docker Library.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“hello-world” is a public image file for docker testing.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460137" y="2709958"/>
            <a:ext cx="2247339" cy="1496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215549" y="1717576"/>
            <a:ext cx="2529441" cy="52686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Find “hello-world” from Docker Library.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12" idx="0"/>
            <a:endCxn id="13" idx="1"/>
          </p:cNvCxnSpPr>
          <p:nvPr/>
        </p:nvCxnSpPr>
        <p:spPr>
          <a:xfrm flipV="1">
            <a:off x="2583807" y="1981007"/>
            <a:ext cx="3631742" cy="728951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/>
          <p:cNvSpPr txBox="1"/>
          <p:nvPr/>
        </p:nvSpPr>
        <p:spPr>
          <a:xfrm>
            <a:off x="1330169" y="1762556"/>
            <a:ext cx="25435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$ docker run hello-world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1258" y="2069850"/>
            <a:ext cx="3990109" cy="311824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Run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hello-world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1462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“hello-world” is the image on the public docker hub repository https://hub.docker.com”.</a:t>
            </a:r>
            <a:endParaRPr lang="en-US" altLang="zh-TW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9258" y="2070277"/>
            <a:ext cx="4484718" cy="310024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711995" y="2660080"/>
            <a:ext cx="717798" cy="1828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311040" y="4510652"/>
            <a:ext cx="2529441" cy="52686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Find “hello-world” </a:t>
            </a:r>
            <a:r>
              <a:rPr lang="en-US" altLang="zh-TW" dirty="0" smtClean="0">
                <a:solidFill>
                  <a:schemeClr val="tx1"/>
                </a:solidFill>
              </a:rPr>
              <a:t>from “https://hub.docker.com”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5" idx="2"/>
            <a:endCxn id="16" idx="0"/>
          </p:cNvCxnSpPr>
          <p:nvPr/>
        </p:nvCxnSpPr>
        <p:spPr>
          <a:xfrm>
            <a:off x="1070894" y="2842952"/>
            <a:ext cx="1504867" cy="166770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Docker 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seqvence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761" y="4501243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Docker </a:t>
            </a:r>
            <a:r>
              <a:rPr lang="en-US" altLang="zh-TW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seqvence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1462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Find </a:t>
            </a:r>
            <a:r>
              <a:rPr lang="en-US" altLang="zh-TW" dirty="0" err="1" smtClean="0"/>
              <a:t>seqvence</a:t>
            </a:r>
            <a:r>
              <a:rPr lang="en-US" altLang="zh-TW" dirty="0" smtClean="0"/>
              <a:t> public Project on Docker hub</a:t>
            </a:r>
            <a:endParaRPr lang="en-US" altLang="zh-TW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307" y="1529542"/>
            <a:ext cx="6265098" cy="438210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2008770" y="2643456"/>
            <a:ext cx="717798" cy="1828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237110" y="2997737"/>
            <a:ext cx="2529441" cy="52686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Find </a:t>
            </a:r>
            <a:r>
              <a:rPr lang="en-US" altLang="zh-TW" dirty="0" smtClean="0">
                <a:solidFill>
                  <a:schemeClr val="tx1"/>
                </a:solidFill>
              </a:rPr>
              <a:t>“</a:t>
            </a:r>
            <a:r>
              <a:rPr lang="en-US" altLang="zh-TW" dirty="0" err="1" smtClean="0">
                <a:solidFill>
                  <a:schemeClr val="tx1"/>
                </a:solidFill>
              </a:rPr>
              <a:t>seqvence</a:t>
            </a:r>
            <a:r>
              <a:rPr lang="en-US" altLang="zh-TW" dirty="0" smtClean="0">
                <a:solidFill>
                  <a:schemeClr val="tx1"/>
                </a:solidFill>
              </a:rPr>
              <a:t>” from “https://hub.docker.com”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19" idx="2"/>
            <a:endCxn id="21" idx="1"/>
          </p:cNvCxnSpPr>
          <p:nvPr/>
        </p:nvCxnSpPr>
        <p:spPr>
          <a:xfrm>
            <a:off x="2367669" y="2826328"/>
            <a:ext cx="1869441" cy="43484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327" y="2944003"/>
            <a:ext cx="6219825" cy="2200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Docker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TW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seqvence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1462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Run Docker public project </a:t>
            </a:r>
            <a:r>
              <a:rPr lang="en-US" altLang="zh-TW" dirty="0" err="1" smtClean="0"/>
              <a:t>seqvence</a:t>
            </a:r>
            <a:r>
              <a:rPr lang="en-US" altLang="zh-TW" dirty="0" smtClean="0"/>
              <a:t> with -P (Public) Option</a:t>
            </a:r>
            <a:endParaRPr lang="en-US" altLang="zh-TW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197034" y="3325101"/>
            <a:ext cx="3125584" cy="1496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700158" y="3978638"/>
            <a:ext cx="1581791" cy="29410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Find static-site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12" idx="2"/>
            <a:endCxn id="13" idx="1"/>
          </p:cNvCxnSpPr>
          <p:nvPr/>
        </p:nvCxnSpPr>
        <p:spPr>
          <a:xfrm>
            <a:off x="2759826" y="3474719"/>
            <a:ext cx="2940332" cy="650971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/>
          <p:cNvSpPr txBox="1"/>
          <p:nvPr/>
        </p:nvSpPr>
        <p:spPr>
          <a:xfrm>
            <a:off x="1064029" y="1563051"/>
            <a:ext cx="769758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 -d: Run Docker on back ground and print ID.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# -P: Publish (Communicate with third party) to network ports for container</a:t>
            </a:r>
            <a:r>
              <a:rPr lang="en-US" altLang="zh-TW" dirty="0" smtClean="0"/>
              <a:t>.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sevennce</a:t>
            </a:r>
            <a:r>
              <a:rPr lang="en-US" altLang="zh-TW" dirty="0" smtClean="0"/>
              <a:t>: Docker image for Linux </a:t>
            </a:r>
            <a:r>
              <a:rPr lang="en-US" altLang="zh-TW" dirty="0" err="1" smtClean="0"/>
              <a:t>Webserver</a:t>
            </a:r>
            <a:r>
              <a:rPr lang="en-US" altLang="zh-TW" dirty="0" smtClean="0"/>
              <a:t> and display single page.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$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run –d –P </a:t>
            </a:r>
            <a:r>
              <a:rPr lang="en-US" altLang="zh-TW" dirty="0" err="1" smtClean="0"/>
              <a:t>seqvence</a:t>
            </a:r>
            <a:r>
              <a:rPr lang="en-US" altLang="zh-TW" dirty="0" smtClean="0"/>
              <a:t>/static-site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Command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761" y="4501243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472" y="2483861"/>
            <a:ext cx="63912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Command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14624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Docker command: </a:t>
            </a:r>
            <a:r>
              <a:rPr lang="en-US" altLang="zh-TW" dirty="0" err="1" smtClean="0"/>
              <a:t>ps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port number is random port number is 32773 (Port number can be between 0-65535).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3624349" y="3541222"/>
            <a:ext cx="1047404" cy="1662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336870" y="4377649"/>
            <a:ext cx="3659973" cy="114200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Docker urn port 80 inside the container.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Docker uses Random </a:t>
            </a:r>
            <a:r>
              <a:rPr lang="en-US" altLang="zh-TW" dirty="0" smtClean="0">
                <a:solidFill>
                  <a:schemeClr val="tx1"/>
                </a:solidFill>
              </a:rPr>
              <a:t>Port </a:t>
            </a:r>
            <a:r>
              <a:rPr lang="en-US" altLang="zh-TW" dirty="0" smtClean="0">
                <a:solidFill>
                  <a:schemeClr val="tx1"/>
                </a:solidFill>
              </a:rPr>
              <a:t>Number port 32727  outside the container.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12" idx="2"/>
            <a:endCxn id="13" idx="0"/>
          </p:cNvCxnSpPr>
          <p:nvPr/>
        </p:nvCxnSpPr>
        <p:spPr>
          <a:xfrm>
            <a:off x="4148051" y="3707477"/>
            <a:ext cx="2018806" cy="670172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/>
          <p:cNvSpPr txBox="1"/>
          <p:nvPr/>
        </p:nvSpPr>
        <p:spPr>
          <a:xfrm>
            <a:off x="565396" y="2061814"/>
            <a:ext cx="763095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$ docker </a:t>
            </a:r>
            <a:r>
              <a:rPr lang="en-US" altLang="zh-TW" dirty="0" err="1" smtClean="0"/>
              <a:t>ps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Docker Containers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https://www.docker.com/what-docker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Docker Containers are </a:t>
            </a:r>
          </a:p>
          <a:p>
            <a:pPr marL="465138" indent="-465138">
              <a:buClr>
                <a:srgbClr val="00B0F0"/>
              </a:buClr>
              <a:buFont typeface="+mj-lt"/>
              <a:buAutoNum type="arabicPeriod"/>
            </a:pPr>
            <a:r>
              <a:rPr lang="en-US" altLang="zh-TW" dirty="0" smtClean="0"/>
              <a:t>Lightweight: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Docker Containers run on a single machine share the same operating system kernel.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Docker Container starts instantly and use less RAM. 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Images are constructed from layered filesystems and share common files, making disk usage and image downloads much more efficient. </a:t>
            </a:r>
          </a:p>
          <a:p>
            <a:pPr marL="465138" indent="-465138">
              <a:buClr>
                <a:srgbClr val="00B0F0"/>
              </a:buClr>
              <a:buFont typeface="+mj-lt"/>
              <a:buAutoNum type="arabicPeriod"/>
            </a:pPr>
            <a:r>
              <a:rPr lang="en-US" altLang="zh-TW" dirty="0" smtClean="0"/>
              <a:t>Open Source:</a:t>
            </a:r>
            <a:endParaRPr lang="en-US" altLang="zh-TW" cap="all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Docker containers are based on open standards, enabling containers to run on all Linux distributions, Microsoft Windows, and any infrastructure.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975" y="3996193"/>
            <a:ext cx="4391025" cy="2581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TextBox 1"/>
          <p:cNvSpPr txBox="1"/>
          <p:nvPr/>
        </p:nvSpPr>
        <p:spPr>
          <a:xfrm>
            <a:off x="246743" y="3998548"/>
            <a:ext cx="4383314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+mj-lt"/>
              <a:buAutoNum type="arabicPeriod" startAt="3"/>
            </a:pPr>
            <a:r>
              <a:rPr lang="en-US" altLang="zh-TW" dirty="0" smtClean="0"/>
              <a:t>Secure</a:t>
            </a:r>
            <a:endParaRPr lang="en-US" altLang="zh-TW" cap="all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Docker Containers isolate applications from one another and the underlying infrastructure.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Docker Containers added layer of protection for the application.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1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Run Docker on Windows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761" y="4501243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 Run Docker on Windows 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Docker - CS596</a:t>
            </a:r>
            <a:endParaRPr lang="en-US" altLang="zh-TW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Run Docker on Window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769" y="1683657"/>
            <a:ext cx="8050321" cy="31212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Docker on Windows 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Docker on Window is different since Docker come from Linux Machine.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Window and Docker are not </a:t>
            </a:r>
            <a:r>
              <a:rPr lang="en-US" altLang="zh-TW" dirty="0" err="1" smtClean="0"/>
              <a:t>competible</a:t>
            </a:r>
            <a:r>
              <a:rPr lang="en-US" altLang="zh-TW" dirty="0" smtClean="0"/>
              <a:t>.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3810" y="1897063"/>
            <a:ext cx="6715125" cy="2657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Docker Toolbox on Windows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761" y="4501243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Docker Toolbox on Windows 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https://www.youtube.com/watch?v=S7NVloq0EBc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743" y="1044891"/>
            <a:ext cx="860697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Docker on Windows has to go through the Docker toolbox.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 Docker requires Docker Toolbox to run on Window.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411" y="0"/>
            <a:ext cx="741589" cy="5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3735" y="2039031"/>
            <a:ext cx="5172075" cy="2867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405745" y="3757353"/>
            <a:ext cx="2061557" cy="1197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633556" y="3990108"/>
            <a:ext cx="1346662" cy="46551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Hypervisor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Download Docker Toolbox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6761" y="4501243"/>
            <a:ext cx="1238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4703</TotalTime>
  <Words>692</Words>
  <Application>Microsoft Office PowerPoint</Application>
  <PresentationFormat>如螢幕大小 (4:3)</PresentationFormat>
  <Paragraphs>174</Paragraphs>
  <Slides>30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32" baseType="lpstr">
      <vt:lpstr>Office Theme</vt:lpstr>
      <vt:lpstr>Facet</vt:lpstr>
      <vt:lpstr>投影片 1</vt:lpstr>
      <vt:lpstr>投影片 2</vt:lpstr>
      <vt:lpstr>1 Docker Containers</vt:lpstr>
      <vt:lpstr>投影片 4</vt:lpstr>
      <vt:lpstr>1.1  Run Docker on Windows </vt:lpstr>
      <vt:lpstr>1.1 Docker on Windows </vt:lpstr>
      <vt:lpstr>投影片 7</vt:lpstr>
      <vt:lpstr>1.2 Docker Toolbox on Windows </vt:lpstr>
      <vt:lpstr>投影片 9</vt:lpstr>
      <vt:lpstr>1.3 Download Docker Toolbox </vt:lpstr>
      <vt:lpstr>1.3 Download Docker Toolbox </vt:lpstr>
      <vt:lpstr>1.3 Download Docker Toolbox </vt:lpstr>
      <vt:lpstr>1.3 Download Docker Toolbox </vt:lpstr>
      <vt:lpstr>1.3 Download Docker Toolbox </vt:lpstr>
      <vt:lpstr>1.3 Download Docker Toolbox </vt:lpstr>
      <vt:lpstr>投影片 16</vt:lpstr>
      <vt:lpstr>1.4 Start Kitamatic</vt:lpstr>
      <vt:lpstr>1.4 Start Docker Toolbox </vt:lpstr>
      <vt:lpstr>投影片 19</vt:lpstr>
      <vt:lpstr>1.5 Start Quickstart Terminal </vt:lpstr>
      <vt:lpstr>1.5 Start Quickstart Terminal </vt:lpstr>
      <vt:lpstr>投影片 22</vt:lpstr>
      <vt:lpstr>1.6 Run Docker hello-world</vt:lpstr>
      <vt:lpstr>1.6 Run Docker hello-world</vt:lpstr>
      <vt:lpstr>投影片 25</vt:lpstr>
      <vt:lpstr>1.7 Run Docker seqvence</vt:lpstr>
      <vt:lpstr>1.7 Run Docker -seqvence</vt:lpstr>
      <vt:lpstr>投影片 28</vt:lpstr>
      <vt:lpstr>1.8 Docker Command</vt:lpstr>
      <vt:lpstr>投影片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537</cp:revision>
  <dcterms:created xsi:type="dcterms:W3CDTF">2015-10-11T19:53:33Z</dcterms:created>
  <dcterms:modified xsi:type="dcterms:W3CDTF">2017-03-11T02:05:33Z</dcterms:modified>
</cp:coreProperties>
</file>