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6" r:id="rId3"/>
    <p:sldId id="257" r:id="rId4"/>
    <p:sldId id="258" r:id="rId5"/>
    <p:sldId id="284" r:id="rId6"/>
    <p:sldId id="285" r:id="rId7"/>
    <p:sldId id="286" r:id="rId8"/>
    <p:sldId id="290" r:id="rId9"/>
    <p:sldId id="287" r:id="rId10"/>
    <p:sldId id="288" r:id="rId11"/>
    <p:sldId id="295" r:id="rId12"/>
    <p:sldId id="296" r:id="rId13"/>
    <p:sldId id="291" r:id="rId14"/>
    <p:sldId id="292" r:id="rId15"/>
    <p:sldId id="293" r:id="rId16"/>
    <p:sldId id="294" r:id="rId17"/>
    <p:sldId id="297" r:id="rId18"/>
    <p:sldId id="298" r:id="rId19"/>
    <p:sldId id="299" r:id="rId20"/>
    <p:sldId id="300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8" d="100"/>
          <a:sy n="68" d="100"/>
        </p:scale>
        <p:origin x="-4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2: Docker </a:t>
            </a:r>
            <a:r>
              <a:rPr lang="en-US" altLang="zh-TW" b="1" dirty="0" smtClean="0">
                <a:solidFill>
                  <a:srgbClr val="7030A0"/>
                </a:solidFill>
              </a:rPr>
              <a:t>for </a:t>
            </a:r>
            <a:r>
              <a:rPr lang="en-US" altLang="zh-TW" b="1" dirty="0" smtClean="0">
                <a:solidFill>
                  <a:srgbClr val="7030A0"/>
                </a:solidFill>
              </a:rPr>
              <a:t>Python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Api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8361" y="4356100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Build Image File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761" y="4501243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Create Dockerfile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https://www.youtube.com/watch?v=Fxsq3BciYdo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Dockerfile as follow:</a:t>
            </a:r>
            <a:endParaRPr lang="en-US" altLang="zh-TW" sz="20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299391" y="1612927"/>
            <a:ext cx="860697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docker run -t -</a:t>
            </a:r>
            <a:r>
              <a:rPr lang="en-US" altLang="zh-TW" sz="2000" dirty="0" smtClean="0"/>
              <a:t>i</a:t>
            </a:r>
            <a:r>
              <a:rPr lang="en-US" altLang="zh-TW" sz="2000" dirty="0" smtClean="0"/>
              <a:t> pyhton:2.7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Delete Image Files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761" y="4501243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Delete Image Files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https://www.youtube.com/watch?v=Fxsq3BciYdo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Display the image Files you created.</a:t>
            </a:r>
            <a:endParaRPr lang="en-US" altLang="zh-TW" sz="20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379914" y="1612927"/>
            <a:ext cx="6035040" cy="415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docker images</a:t>
            </a:r>
            <a:endParaRPr lang="en-US" altLang="zh-TW" sz="20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0559" y="2155335"/>
            <a:ext cx="6143625" cy="2314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Delete Image Files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https://www.youtube.com/watch?v=Fxsq3BciYdo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379914" y="2078440"/>
            <a:ext cx="4139737" cy="415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docker rim -f  &lt;image-id&gt;</a:t>
            </a:r>
            <a:endParaRPr lang="en-US" altLang="zh-TW" sz="2000" dirty="0" smtClean="0"/>
          </a:p>
        </p:txBody>
      </p:sp>
      <p:sp>
        <p:nvSpPr>
          <p:cNvPr id="11" name="TextBox 1"/>
          <p:cNvSpPr txBox="1"/>
          <p:nvPr/>
        </p:nvSpPr>
        <p:spPr>
          <a:xfrm>
            <a:off x="332641" y="1147415"/>
            <a:ext cx="8606971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Delete image files with –f (forced to delete) option.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Marked the image id and double right mouse click to paste.</a:t>
            </a:r>
            <a:endParaRPr lang="en-US" altLang="zh-TW" sz="20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946" y="2537722"/>
            <a:ext cx="4157549" cy="156876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9913" y="4176864"/>
            <a:ext cx="4105016" cy="208729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Delete Image Files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https://www.youtube.com/watch?v=Fxsq3BciYdo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396539" y="1712681"/>
            <a:ext cx="4139737" cy="415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docker images</a:t>
            </a:r>
            <a:endParaRPr lang="en-US" altLang="zh-TW" sz="2000" dirty="0" smtClean="0"/>
          </a:p>
        </p:txBody>
      </p:sp>
      <p:sp>
        <p:nvSpPr>
          <p:cNvPr id="11" name="TextBox 1"/>
          <p:cNvSpPr txBox="1"/>
          <p:nvPr/>
        </p:nvSpPr>
        <p:spPr>
          <a:xfrm>
            <a:off x="332641" y="1147415"/>
            <a:ext cx="8606971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Make sure the image file is deleted.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9911" y="2224327"/>
            <a:ext cx="5478583" cy="430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4277710" y="3121572"/>
            <a:ext cx="966952" cy="15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303986" y="5612523"/>
            <a:ext cx="909145" cy="1103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12" idx="2"/>
            <a:endCxn id="13" idx="0"/>
          </p:cNvCxnSpPr>
          <p:nvPr/>
        </p:nvCxnSpPr>
        <p:spPr>
          <a:xfrm flipH="1">
            <a:off x="4758559" y="3279228"/>
            <a:ext cx="2627" cy="23332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 Run Image Files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761" y="4501243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 Run Image Files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http://stackoverflow.com/questions/18497688/run-a-docker-image-as-a-container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Image Files.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Note: Cannot open file? </a:t>
            </a:r>
            <a:endParaRPr lang="en-US" altLang="zh-TW" sz="20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197034" y="1908349"/>
            <a:ext cx="6035040" cy="415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docker run –t –i &lt;image-id&gt;</a:t>
            </a:r>
            <a:endParaRPr lang="en-US" altLang="zh-TW" sz="20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9529" y="2497236"/>
            <a:ext cx="6134100" cy="22574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 Run Python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761" y="4501243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 Run Image Files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http://stackoverflow.com/questions/18497688/run-a-docker-image-as-a-container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python under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Docker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112628" y="1486318"/>
            <a:ext cx="6035040" cy="415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python RestAPi.py</a:t>
            </a:r>
            <a:endParaRPr lang="en-US" altLang="zh-TW" sz="20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513" y="2063482"/>
            <a:ext cx="4352925" cy="7334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Docker for Python API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761" y="4501243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2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Python API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https://www.youtube.com/watch?v=Fxsq3BciYdo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document shows how to generate Dockerfile for Python.</a:t>
            </a:r>
            <a:endParaRPr lang="en-US" altLang="zh-TW" sz="20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Docker Run Python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761" y="4501243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Python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https://www.youtube.com/watch?v=Fxsq3BciYdo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Docker command </a:t>
            </a:r>
            <a:r>
              <a:rPr lang="en-US" altLang="zh-TW" sz="2000" dirty="0" smtClean="0"/>
              <a:t>to run Python 2.7.</a:t>
            </a:r>
            <a:endParaRPr lang="en-US" altLang="zh-TW" sz="20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299391" y="1612927"/>
            <a:ext cx="860697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docker run -t -</a:t>
            </a:r>
            <a:r>
              <a:rPr lang="en-US" altLang="zh-TW" sz="2000" dirty="0" smtClean="0"/>
              <a:t>i</a:t>
            </a:r>
            <a:r>
              <a:rPr lang="en-US" altLang="zh-TW" sz="2000" dirty="0" smtClean="0"/>
              <a:t> pyhton:2.7</a:t>
            </a:r>
            <a:endParaRPr lang="en-US" altLang="zh-TW" sz="2000" dirty="0" smtClean="0"/>
          </a:p>
        </p:txBody>
      </p:sp>
      <p:sp>
        <p:nvSpPr>
          <p:cNvPr id="11" name="TextBox 1"/>
          <p:cNvSpPr txBox="1"/>
          <p:nvPr/>
        </p:nvSpPr>
        <p:spPr>
          <a:xfrm>
            <a:off x="282765" y="2211444"/>
            <a:ext cx="8606971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Note: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-t =&gt; terminal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-i =&gt;interactive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Python:2.7 =&gt; </a:t>
            </a:r>
            <a:r>
              <a:rPr lang="en-US" altLang="zh-TW" sz="2000" dirty="0" err="1" smtClean="0"/>
              <a:t>Image:tag</a:t>
            </a:r>
            <a:endParaRPr lang="en-US" altLang="zh-TW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7679" y="3703754"/>
            <a:ext cx="6143625" cy="24098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Python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https://www.youtube.com/watch?v=Fxsq3BciYdo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</a:t>
            </a:r>
            <a:r>
              <a:rPr lang="en-US" altLang="zh-TW" sz="2000" dirty="0" smtClean="0"/>
              <a:t>un Python 3.6 on Docker.</a:t>
            </a:r>
            <a:endParaRPr lang="en-US" altLang="zh-TW" sz="20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299392" y="1612927"/>
            <a:ext cx="1579284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vi hellp.py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0120" y="2831435"/>
            <a:ext cx="6124575" cy="1095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5262" y="1534911"/>
            <a:ext cx="3800475" cy="8953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4" name="TextBox 1"/>
          <p:cNvSpPr txBox="1"/>
          <p:nvPr/>
        </p:nvSpPr>
        <p:spPr>
          <a:xfrm>
            <a:off x="335414" y="2879232"/>
            <a:ext cx="204202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python hello.py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Python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https://www.youtube.com/watch?v=Fxsq3BciYdo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Docker command </a:t>
            </a:r>
            <a:r>
              <a:rPr lang="en-US" altLang="zh-TW" sz="2000" dirty="0" smtClean="0"/>
              <a:t>to run Python 3.6.</a:t>
            </a:r>
            <a:endParaRPr lang="en-US" altLang="zh-TW" sz="20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299391" y="1612927"/>
            <a:ext cx="860697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docker run -t -</a:t>
            </a:r>
            <a:r>
              <a:rPr lang="en-US" altLang="zh-TW" sz="2000" dirty="0" smtClean="0"/>
              <a:t>i</a:t>
            </a:r>
            <a:r>
              <a:rPr lang="en-US" altLang="zh-TW" sz="2000" dirty="0" smtClean="0"/>
              <a:t> pyhton:3.6</a:t>
            </a:r>
            <a:endParaRPr lang="en-US" altLang="zh-TW" sz="2000" dirty="0" smtClean="0"/>
          </a:p>
        </p:txBody>
      </p:sp>
      <p:sp>
        <p:nvSpPr>
          <p:cNvPr id="11" name="TextBox 1"/>
          <p:cNvSpPr txBox="1"/>
          <p:nvPr/>
        </p:nvSpPr>
        <p:spPr>
          <a:xfrm>
            <a:off x="282765" y="2211444"/>
            <a:ext cx="8606971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Note: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-t =&gt; terminal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-i =&gt;interactive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Python:3.6 =&gt; </a:t>
            </a:r>
            <a:r>
              <a:rPr lang="en-US" altLang="zh-TW" sz="2000" dirty="0" err="1" smtClean="0"/>
              <a:t>Image:tag</a:t>
            </a:r>
            <a:endParaRPr lang="en-US" altLang="zh-TW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1054" y="3627726"/>
            <a:ext cx="6143625" cy="2428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Create Dockerfile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761" y="4501243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Create Dockerfile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https://www.youtube.com/watch?v=Fxsq3BciYdo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Dockerfile as follow:</a:t>
            </a:r>
            <a:endParaRPr lang="en-US" altLang="zh-TW" sz="20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299391" y="1612927"/>
            <a:ext cx="860697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docker run -t -</a:t>
            </a:r>
            <a:r>
              <a:rPr lang="en-US" altLang="zh-TW" sz="2000" dirty="0" smtClean="0"/>
              <a:t>i</a:t>
            </a:r>
            <a:r>
              <a:rPr lang="en-US" altLang="zh-TW" sz="2000" dirty="0" smtClean="0"/>
              <a:t> pyhton:2.7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4798</TotalTime>
  <Words>365</Words>
  <Application>Microsoft Office PowerPoint</Application>
  <PresentationFormat>如螢幕大小 (4:3)</PresentationFormat>
  <Paragraphs>106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Office Theme</vt:lpstr>
      <vt:lpstr>Facet</vt:lpstr>
      <vt:lpstr>投影片 1</vt:lpstr>
      <vt:lpstr>投影片 2</vt:lpstr>
      <vt:lpstr>2 Docker for Python API</vt:lpstr>
      <vt:lpstr>投影片 4</vt:lpstr>
      <vt:lpstr>2.1 Docker Run Python</vt:lpstr>
      <vt:lpstr>2.1 Docker Run Python</vt:lpstr>
      <vt:lpstr>2.1 Docker Run Python</vt:lpstr>
      <vt:lpstr>投影片 8</vt:lpstr>
      <vt:lpstr>2.2 Create Dockerfile</vt:lpstr>
      <vt:lpstr>投影片 10</vt:lpstr>
      <vt:lpstr>2.2 Create Dockerfile</vt:lpstr>
      <vt:lpstr>投影片 12</vt:lpstr>
      <vt:lpstr>2.4 Delete Image Files</vt:lpstr>
      <vt:lpstr>2.4 Delete Image Files</vt:lpstr>
      <vt:lpstr>2.4 Delete Image Files</vt:lpstr>
      <vt:lpstr>投影片 16</vt:lpstr>
      <vt:lpstr>2.5 Run Image Files</vt:lpstr>
      <vt:lpstr>投影片 18</vt:lpstr>
      <vt:lpstr>2.5 Run Image Files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564</cp:revision>
  <dcterms:created xsi:type="dcterms:W3CDTF">2015-10-11T19:53:33Z</dcterms:created>
  <dcterms:modified xsi:type="dcterms:W3CDTF">2017-03-11T03:40:10Z</dcterms:modified>
</cp:coreProperties>
</file>