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46" d="100"/>
          <a:sy n="46" d="100"/>
        </p:scale>
        <p:origin x="48" y="1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C2B4C-BBD9-48A5-B705-184CDD7DC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D7FE7-F9A4-47FA-B8F0-BE5E56CBF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EF27D-7ED3-49EC-8B0C-C5329C2D8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447D-8E02-43C0-B9A8-8F9E59312DE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F6F92-E34C-45CB-8D64-51DD7DF34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7093-83E0-41FB-B5B9-52A23446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D17C-83B4-4DCD-B39C-D6ECE1C8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C825-4B09-4D9F-A15C-59016A3E5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3E5F5-993E-4E7F-BE83-C958AA699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3458E-00BD-4367-B883-C5B8FF66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447D-8E02-43C0-B9A8-8F9E59312DE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20D1A-B61C-472B-9768-3B67DDF0B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C68AC-19A0-447A-B106-D444CC958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D17C-83B4-4DCD-B39C-D6ECE1C8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6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D444FC-D6CB-471A-BF0A-F237F1480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034B93-0833-4016-9D5C-69D260DB3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CED0C-F1CC-4D4C-818C-CDCFB032A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447D-8E02-43C0-B9A8-8F9E59312DE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CC3E0-7C1D-4D96-827C-CA112938A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0E78F-1F0E-4728-8921-5440A5A6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D17C-83B4-4DCD-B39C-D6ECE1C8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4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240F-E996-46B7-AD51-17DEAE79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95756-5097-459C-B0B6-D35E8148D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FCEEB-91EA-4F82-B67E-CB19BCCC6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447D-8E02-43C0-B9A8-8F9E59312DE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74B19-076A-40A9-8D67-D375A061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86F5A-B76F-4957-AD13-BCB06C87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D17C-83B4-4DCD-B39C-D6ECE1C8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0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D5C3-1B8D-42E1-8E40-49431F992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49757-9E13-421F-A6D6-58AE290BD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B2FB0-C052-4F5B-B18C-CE0B4D9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447D-8E02-43C0-B9A8-8F9E59312DE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B86A3-5924-45F6-877F-A4382717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1B219-583D-40D9-8CEF-506FC10E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D17C-83B4-4DCD-B39C-D6ECE1C8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2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0771B-C9DB-42F5-BD75-24648CED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531BE-F301-48F4-BB2E-138E34C1F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AA580-954A-40D4-A4A0-729882F01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EC13E-4EFC-42AD-830D-1161B76A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447D-8E02-43C0-B9A8-8F9E59312DE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658EC-1972-4234-A383-0CA2361A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BF46D-666D-4142-A766-E0A9982A2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D17C-83B4-4DCD-B39C-D6ECE1C8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F0B7-BEF0-45D8-91E5-4AC0023AD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AFD3D-33B0-4FBF-8494-01C3C6B34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9771F-17AC-49D0-BA71-5824F1673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3253CC-7738-4B28-A7A6-706C45637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24F0D1-06D5-42E5-8476-B85B67C59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5A36C9-373D-4561-A8E8-042495F6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447D-8E02-43C0-B9A8-8F9E59312DE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B1DFD-2D79-46D0-AC72-8D125AC5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7654A-5366-4921-9D07-95201D81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D17C-83B4-4DCD-B39C-D6ECE1C8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4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E87B-5DFF-4F16-9FD1-D0FA232F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6A7679-AB92-49DB-A786-ED599952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447D-8E02-43C0-B9A8-8F9E59312DE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4C14D-A22A-4038-9698-74C77905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BAFFD-8960-4032-BCEE-BFB3A46BA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D17C-83B4-4DCD-B39C-D6ECE1C8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9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3271A-B903-4328-9BC3-E108898FE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447D-8E02-43C0-B9A8-8F9E59312DE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74EE7-2B25-45AB-A4C3-43686075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D4D8B-069C-41FE-9454-4B081C36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D17C-83B4-4DCD-B39C-D6ECE1C8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3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AD17-FEAA-4C9B-B087-F77E23CEB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1F5A-3268-4F98-A741-A2270EBC2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5DDD2-0F94-47B4-8F28-2BEC0FC74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95E56-E8A4-4480-96F1-6220C313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447D-8E02-43C0-B9A8-8F9E59312DE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F7861-80BA-4E49-A9F0-C660976FC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A23A9-D583-46E7-9722-E0F040CB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D17C-83B4-4DCD-B39C-D6ECE1C8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9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68C65-5BA6-4CAE-8959-42718DDFE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DEE5BD-033B-4FAE-B7BB-7151A9306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05018-6E22-4D3A-8413-49789B706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9CA47-055B-43A2-9E20-AB0C0D618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447D-8E02-43C0-B9A8-8F9E59312DE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D0866-C5B1-4273-A764-17BBE4B2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8A691-8889-4B14-B794-7B9A8F036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D17C-83B4-4DCD-B39C-D6ECE1C8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5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AA943A-324C-4A8A-B143-5D4EBAFB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E10FC-84AE-418C-918E-059153DE9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036C6-4F95-4042-A8B3-1CC0AFE19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8447D-8E02-43C0-B9A8-8F9E59312DE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8DD80-B550-49A4-8ADE-3A6610276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531C7-C5DA-4FA5-8951-35F0B1BD2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CD17C-83B4-4DCD-B39C-D6ECE1C8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8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65AC-1296-4C36-9F2A-39CBA874E0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Electric Vehicles Market Landscape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516D5-DB85-4CD7-AF44-F6BA012D8F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Tiantai</a:t>
            </a:r>
            <a:r>
              <a:rPr lang="en-US" dirty="0"/>
              <a:t> Bai, Shucheng He</a:t>
            </a:r>
          </a:p>
        </p:txBody>
      </p:sp>
    </p:spTree>
    <p:extLst>
      <p:ext uri="{BB962C8B-B14F-4D97-AF65-F5344CB8AC3E}">
        <p14:creationId xmlns:p14="http://schemas.microsoft.com/office/powerpoint/2010/main" val="312818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66BD0-9BBC-49EE-BFCF-48DA1F25A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77736EB-CB0E-4EEB-B723-EFD3BD388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16" y="253706"/>
            <a:ext cx="5292156" cy="3175294"/>
          </a:xfr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6648C4A9-9BF0-4ECA-B625-A3002A187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86" y="3540419"/>
            <a:ext cx="5324286" cy="3194572"/>
          </a:xfrm>
          <a:prstGeom prst="rect">
            <a:avLst/>
          </a:prstGeom>
        </p:spPr>
      </p:pic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5FF23D3C-EAEB-4406-A645-17BD30FCC7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28" y="253706"/>
            <a:ext cx="5292156" cy="3175294"/>
          </a:xfrm>
          <a:prstGeom prst="rect">
            <a:avLst/>
          </a:prstGeom>
        </p:spPr>
      </p:pic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8930F76A-D45C-4913-B6FF-C78CDFAC18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30" y="3540419"/>
            <a:ext cx="5324287" cy="319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54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C8B53-1DF8-4055-8CE3-F7EBD5A55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73E1095-3D3C-4E2C-AE10-42D3DC041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3851596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1F1F-6988-4E53-97F6-75D96AA1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9489780-4EBE-44E0-8CFB-9AA45A8B3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3141644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4142-63AC-4BEB-A0BE-E0DD7EDB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50A7EAD-F2A1-4DF5-BFB4-CCC4A313C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2557341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9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Electric Vehicles Market Landscape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 Peter</dc:creator>
  <cp:lastModifiedBy>He Peter</cp:lastModifiedBy>
  <cp:revision>3</cp:revision>
  <dcterms:created xsi:type="dcterms:W3CDTF">2019-05-22T03:02:43Z</dcterms:created>
  <dcterms:modified xsi:type="dcterms:W3CDTF">2019-05-22T03:47:01Z</dcterms:modified>
</cp:coreProperties>
</file>