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3" r:id="rId2"/>
    <p:sldId id="272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01"/>
    <p:restoredTop sz="90476" autoAdjust="0"/>
  </p:normalViewPr>
  <p:slideViewPr>
    <p:cSldViewPr snapToGrid="0" snapToObjects="1">
      <p:cViewPr>
        <p:scale>
          <a:sx n="105" d="100"/>
          <a:sy n="105" d="100"/>
        </p:scale>
        <p:origin x="47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24530-CF84-1B40-843A-DCBB2D2C09C6}" type="datetimeFigureOut">
              <a:rPr lang="en-US" smtClean="0"/>
              <a:t>2/20/17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D960E-31EF-DC42-85BD-97C072CF8F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6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5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2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9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9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3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2/20/17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7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2/20/17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2/20/17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0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2/20/17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2/20/17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9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2/20/17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0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12CC4-9DB0-CC43-B1FC-8D75BA765907}" type="datetimeFigureOut">
              <a:rPr lang="en-US" smtClean="0"/>
              <a:t>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slide_background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1842322" y="693114"/>
            <a:ext cx="5132258" cy="4976483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46087" y="1549364"/>
            <a:ext cx="3324728" cy="3148584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545445" y="2311082"/>
            <a:ext cx="1659422" cy="1571506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07629" y="2921752"/>
            <a:ext cx="10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Big Data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24063" y="2296775"/>
            <a:ext cx="134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Volume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62367" y="4111336"/>
            <a:ext cx="937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Variety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720749" y="2754324"/>
            <a:ext cx="108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Velocity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445" y="4987338"/>
            <a:ext cx="2187843" cy="14439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492" y="1002130"/>
            <a:ext cx="1818139" cy="13323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65" y="1853184"/>
            <a:ext cx="1358358" cy="132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566483" y="3877056"/>
            <a:ext cx="1115245" cy="571766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Potential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Start (b)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8640" y="3877056"/>
            <a:ext cx="1062636" cy="647434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Potential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Start (a)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>
            <a:stCxn id="21" idx="1"/>
            <a:endCxn id="15" idx="3"/>
          </p:cNvCxnSpPr>
          <p:nvPr/>
        </p:nvCxnSpPr>
        <p:spPr>
          <a:xfrm flipH="1" flipV="1">
            <a:off x="3414706" y="3016367"/>
            <a:ext cx="151777" cy="1146572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882055" y="2709676"/>
            <a:ext cx="1532651" cy="6133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Data Driven Solution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3" idx="3"/>
            <a:endCxn id="15" idx="1"/>
          </p:cNvCxnSpPr>
          <p:nvPr/>
        </p:nvCxnSpPr>
        <p:spPr>
          <a:xfrm flipV="1">
            <a:off x="1611276" y="3016367"/>
            <a:ext cx="270779" cy="1184406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322524" y="3877056"/>
            <a:ext cx="1128423" cy="571766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Potential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Start (c)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71873" y="1338076"/>
            <a:ext cx="1713922" cy="8686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Revolution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>
            <a:stCxn id="21" idx="3"/>
            <a:endCxn id="29" idx="1"/>
          </p:cNvCxnSpPr>
          <p:nvPr/>
        </p:nvCxnSpPr>
        <p:spPr>
          <a:xfrm flipV="1">
            <a:off x="4681728" y="1772414"/>
            <a:ext cx="390145" cy="2390525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1"/>
            <a:endCxn id="29" idx="3"/>
          </p:cNvCxnSpPr>
          <p:nvPr/>
        </p:nvCxnSpPr>
        <p:spPr>
          <a:xfrm flipH="1" flipV="1">
            <a:off x="6785795" y="1772414"/>
            <a:ext cx="536729" cy="2390525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17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3" grpId="0" animBg="1"/>
      <p:bldP spid="15" grpId="0" animBg="1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3076</TotalTime>
  <Words>24</Words>
  <Application>Microsoft Macintosh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Simplified</dc:title>
  <dc:subject/>
  <dc:creator>Pete Heard</dc:creator>
  <cp:keywords/>
  <dc:description/>
  <cp:lastModifiedBy>Microsoft Office User</cp:lastModifiedBy>
  <cp:revision>179</cp:revision>
  <dcterms:created xsi:type="dcterms:W3CDTF">2016-03-08T04:11:28Z</dcterms:created>
  <dcterms:modified xsi:type="dcterms:W3CDTF">2017-02-21T06:26:59Z</dcterms:modified>
  <cp:category/>
</cp:coreProperties>
</file>