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4" r:id="rId2"/>
    <p:sldId id="273" r:id="rId3"/>
    <p:sldId id="276" r:id="rId4"/>
    <p:sldId id="27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2"/>
    <p:restoredTop sz="90363" autoAdjust="0"/>
  </p:normalViewPr>
  <p:slideViewPr>
    <p:cSldViewPr snapToGrid="0" snapToObjects="1">
      <p:cViewPr>
        <p:scale>
          <a:sx n="105" d="100"/>
          <a:sy n="105" d="100"/>
        </p:scale>
        <p:origin x="3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77151" y="1242061"/>
            <a:ext cx="1317289" cy="4019102"/>
          </a:xfrm>
          <a:prstGeom prst="rect">
            <a:avLst/>
          </a:prstGeom>
          <a:gradFill>
            <a:gsLst>
              <a:gs pos="0">
                <a:srgbClr val="FF0000"/>
              </a:gs>
              <a:gs pos="42000">
                <a:schemeClr val="accent6">
                  <a:lumMod val="60000"/>
                  <a:lumOff val="40000"/>
                </a:schemeClr>
              </a:gs>
              <a:gs pos="5700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902" y="1616398"/>
            <a:ext cx="362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RUNS </a:t>
            </a:r>
            <a:r>
              <a:rPr lang="en-US" sz="1200" dirty="0" smtClean="0">
                <a:solidFill>
                  <a:schemeClr val="bg1"/>
                </a:solidFill>
              </a:rPr>
              <a:t>FASTEST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        </a:t>
            </a:r>
            <a:r>
              <a:rPr lang="en-US" sz="1200" dirty="0" smtClean="0">
                <a:solidFill>
                  <a:schemeClr val="bg1"/>
                </a:solidFill>
              </a:rPr>
              <a:t>+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MOST 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6902" y="4466534"/>
            <a:ext cx="362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RUNS </a:t>
            </a:r>
            <a:r>
              <a:rPr lang="en-US" sz="1200" dirty="0" smtClean="0">
                <a:solidFill>
                  <a:schemeClr val="bg1"/>
                </a:solidFill>
              </a:rPr>
              <a:t>SLOWEST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              +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LESS 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84832" y="1242061"/>
            <a:ext cx="6608064" cy="7486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FULLY NATIVE (Java and Swift)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832" y="3513964"/>
            <a:ext cx="6608064" cy="7486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HYBRID (Cordova</a:t>
            </a:r>
            <a:r>
              <a:rPr lang="en-US" sz="1600" dirty="0" smtClean="0">
                <a:solidFill>
                  <a:schemeClr val="bg1"/>
                </a:solidFill>
              </a:rPr>
              <a:t>) [HTML and CSS and </a:t>
            </a:r>
            <a:r>
              <a:rPr lang="en-US" sz="1600" dirty="0" smtClean="0">
                <a:solidFill>
                  <a:schemeClr val="bg1"/>
                </a:solidFill>
              </a:rPr>
              <a:t>Javascript</a:t>
            </a:r>
            <a:r>
              <a:rPr lang="en-US" sz="1600" dirty="0" smtClean="0">
                <a:solidFill>
                  <a:schemeClr val="bg1"/>
                </a:solidFill>
              </a:rPr>
              <a:t>]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84832" y="4605034"/>
            <a:ext cx="6608064" cy="656129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Responsive Websites/Custom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84832" y="2376025"/>
            <a:ext cx="6608064" cy="7486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CROSS PLATFORM NATIVE (</a:t>
            </a:r>
            <a:r>
              <a:rPr lang="en-US" sz="1600" dirty="0" smtClean="0">
                <a:solidFill>
                  <a:schemeClr val="bg1"/>
                </a:solidFill>
              </a:rPr>
              <a:t>Xamarin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Nativscript</a:t>
            </a:r>
            <a:r>
              <a:rPr lang="en-US" sz="1600" dirty="0" smtClean="0">
                <a:solidFill>
                  <a:schemeClr val="bg1"/>
                </a:solidFill>
              </a:rPr>
              <a:t>/React) [</a:t>
            </a:r>
            <a:r>
              <a:rPr lang="en-US" sz="1600" dirty="0" smtClean="0">
                <a:solidFill>
                  <a:schemeClr val="bg1"/>
                </a:solidFill>
              </a:rPr>
              <a:t>Javascript</a:t>
            </a:r>
            <a:r>
              <a:rPr lang="en-US" sz="1600" dirty="0" smtClean="0">
                <a:solidFill>
                  <a:schemeClr val="bg1"/>
                </a:solidFill>
              </a:rPr>
              <a:t> and C#]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809393" y="3504573"/>
            <a:ext cx="5307683" cy="72515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Apache Cordova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9393" y="2478812"/>
            <a:ext cx="2540937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Phonegap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76139" y="2502295"/>
            <a:ext cx="2540937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Ionic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36" idx="2"/>
          </p:cNvCxnSpPr>
          <p:nvPr/>
        </p:nvCxnSpPr>
        <p:spPr>
          <a:xfrm flipH="1">
            <a:off x="3079861" y="3092194"/>
            <a:ext cx="1" cy="412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846606" y="3092193"/>
            <a:ext cx="1" cy="412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41" y="487072"/>
            <a:ext cx="1766391" cy="1034995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>
            <a:off x="4463237" y="1789633"/>
            <a:ext cx="1" cy="412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361346" y="4649153"/>
            <a:ext cx="1" cy="412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88" y="5292961"/>
            <a:ext cx="3644697" cy="7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80336" y="2557516"/>
            <a:ext cx="3140559" cy="72515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Browser(</a:t>
            </a:r>
            <a:r>
              <a:rPr lang="en-US" sz="1600" dirty="0" smtClean="0">
                <a:solidFill>
                  <a:schemeClr val="tx1"/>
                </a:solidFill>
              </a:rPr>
              <a:t>Webviews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0337" y="1600822"/>
            <a:ext cx="3140559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Web Wrapper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95721" y="1600822"/>
            <a:ext cx="3140559" cy="613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Native Framework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63749" y="2214204"/>
            <a:ext cx="2" cy="3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3" idx="0"/>
          </p:cNvCxnSpPr>
          <p:nvPr/>
        </p:nvCxnSpPr>
        <p:spPr>
          <a:xfrm>
            <a:off x="6559296" y="2214204"/>
            <a:ext cx="6705" cy="141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0336" y="3625978"/>
            <a:ext cx="3140559" cy="72515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Mobile Device </a:t>
            </a:r>
            <a:r>
              <a:rPr lang="en-US" sz="1600" dirty="0" smtClean="0">
                <a:solidFill>
                  <a:schemeClr val="tx1"/>
                </a:solidFill>
              </a:rPr>
              <a:t>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5721" y="3625978"/>
            <a:ext cx="3140559" cy="72515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Mobile Device OS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463749" y="3255478"/>
            <a:ext cx="1" cy="370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66001" y="2516814"/>
            <a:ext cx="1650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Notice the absence of the </a:t>
            </a:r>
            <a:r>
              <a:rPr lang="en-GB" sz="1400" dirty="0" smtClean="0"/>
              <a:t>mobile browser(</a:t>
            </a:r>
            <a:r>
              <a:rPr lang="en-GB" sz="1400" dirty="0" smtClean="0"/>
              <a:t>webviews</a:t>
            </a:r>
            <a:r>
              <a:rPr lang="en-GB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83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68016" y="4023000"/>
            <a:ext cx="1897942" cy="7251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Android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87168" y="3596640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52823" y="4023000"/>
            <a:ext cx="1897942" cy="7251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2014" y="4012577"/>
            <a:ext cx="1897942" cy="7251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Windows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3923" y="1877377"/>
            <a:ext cx="1897942" cy="72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Java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8730" y="1870139"/>
            <a:ext cx="1897942" cy="72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Objective C/Swift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3537" y="1870139"/>
            <a:ext cx="1897942" cy="72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C#/Visual Basic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8730" y="3096115"/>
            <a:ext cx="1897942" cy="4350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XCode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00828" y="3608832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86601" y="3574106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49822" y="3096115"/>
            <a:ext cx="1897942" cy="4350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Visual Studio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93923" y="3096115"/>
            <a:ext cx="1897942" cy="4350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Android Studio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16046" y="2657915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99862" y="2638905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12508" y="2673011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79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201</cp:revision>
  <dcterms:created xsi:type="dcterms:W3CDTF">2016-03-08T04:11:28Z</dcterms:created>
  <dcterms:modified xsi:type="dcterms:W3CDTF">2016-11-22T05:51:42Z</dcterms:modified>
  <cp:category/>
</cp:coreProperties>
</file>