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7"/>
    <p:restoredTop sz="90494" autoAdjust="0"/>
  </p:normalViewPr>
  <p:slideViewPr>
    <p:cSldViewPr snapToGrid="0" snapToObjects="1">
      <p:cViewPr>
        <p:scale>
          <a:sx n="105" d="100"/>
          <a:sy n="105" d="100"/>
        </p:scale>
        <p:origin x="2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24530-CF84-1B40-843A-DCBB2D2C09C6}" type="datetimeFigureOut">
              <a:rPr lang="en-US" smtClean="0"/>
              <a:t>12/27/16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D960E-31EF-DC42-85BD-97C072CF8F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6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12/27/16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5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12/27/16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2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12/27/16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9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12/27/16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9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12/27/16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3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12/27/16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12/27/16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12/27/16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0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12/27/16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12/27/16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9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12/27/16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0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12CC4-9DB0-CC43-B1FC-8D75BA765907}" type="datetimeFigureOut">
              <a:rPr lang="en-US" smtClean="0"/>
              <a:t>12/27/16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slide_background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780059" y="804671"/>
            <a:ext cx="4584135" cy="8815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bg1"/>
                </a:solidFill>
              </a:rPr>
              <a:t>Digital Transformation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79522" y="3122675"/>
            <a:ext cx="4571943" cy="773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smtClean="0">
                <a:solidFill>
                  <a:schemeClr val="bg1"/>
                </a:solidFill>
              </a:rPr>
              <a:t> Software 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79226" y="1683102"/>
            <a:ext cx="1524536" cy="369332"/>
          </a:xfrm>
          <a:prstGeom prst="rect">
            <a:avLst/>
          </a:prstGeom>
          <a:ln>
            <a:solidFill>
              <a:srgbClr val="9BBB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mtClean="0"/>
              <a:t>::Process::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827466" y="1683102"/>
            <a:ext cx="1524536" cy="369332"/>
          </a:xfrm>
          <a:prstGeom prst="rect">
            <a:avLst/>
          </a:prstGeom>
          <a:ln>
            <a:solidFill>
              <a:srgbClr val="9BBB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::Technology::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303762" y="1683102"/>
            <a:ext cx="1524536" cy="369332"/>
          </a:xfrm>
          <a:prstGeom prst="rect">
            <a:avLst/>
          </a:prstGeom>
          <a:ln>
            <a:solidFill>
              <a:srgbClr val="9BBB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::People::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792547" y="3895690"/>
            <a:ext cx="2321475" cy="923330"/>
          </a:xfrm>
          <a:prstGeom prst="rect">
            <a:avLst/>
          </a:prstGeom>
          <a:ln>
            <a:solidFill>
              <a:srgbClr val="9BBB59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::Business Knowledge and Value::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090471" y="3895690"/>
            <a:ext cx="2250469" cy="923330"/>
          </a:xfrm>
          <a:prstGeom prst="rect">
            <a:avLst/>
          </a:prstGeom>
          <a:ln>
            <a:solidFill>
              <a:srgbClr val="9BBB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::Human Readable Machine Instructions::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21192" y="2241477"/>
            <a:ext cx="536" cy="638769"/>
          </a:xfrm>
          <a:prstGeom prst="straightConnector1">
            <a:avLst/>
          </a:prstGeom>
          <a:ln>
            <a:tailEnd type="triangle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089878" y="2294185"/>
            <a:ext cx="536" cy="638769"/>
          </a:xfrm>
          <a:prstGeom prst="straightConnector1">
            <a:avLst/>
          </a:prstGeom>
          <a:ln>
            <a:tailEnd type="triangle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620763" y="2279770"/>
            <a:ext cx="536" cy="638769"/>
          </a:xfrm>
          <a:prstGeom prst="straightConnector1">
            <a:avLst/>
          </a:prstGeom>
          <a:ln>
            <a:tailEnd type="triangle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94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3" grpId="0" animBg="1"/>
      <p:bldP spid="24" grpId="0" animBg="1"/>
      <p:bldP spid="25" grpId="0" animBg="1"/>
      <p:bldP spid="29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94029" y="2536028"/>
            <a:ext cx="1343420" cy="646331"/>
          </a:xfrm>
          <a:prstGeom prst="rect">
            <a:avLst/>
          </a:prstGeom>
          <a:ln>
            <a:solidFill>
              <a:srgbClr val="9BBB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::Code Quality::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458282" y="5297442"/>
            <a:ext cx="1662014" cy="369332"/>
          </a:xfrm>
          <a:prstGeom prst="rect">
            <a:avLst/>
          </a:prstGeom>
          <a:ln>
            <a:solidFill>
              <a:srgbClr val="9BBB5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::Risk &amp; Cost::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67840" y="4657344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low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767840" y="752502"/>
            <a:ext cx="81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high</a:t>
            </a: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299160" y="4665054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high</a:t>
            </a: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2017842" y="1341120"/>
            <a:ext cx="6074" cy="3206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24412" y="4821138"/>
            <a:ext cx="5658884" cy="28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16480" y="1231392"/>
            <a:ext cx="5242560" cy="3121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1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</TotalTime>
  <Words>38</Words>
  <Application>Microsoft Macintosh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Simplified</dc:title>
  <dc:subject/>
  <dc:creator>Pete Heard</dc:creator>
  <cp:keywords/>
  <dc:description/>
  <cp:lastModifiedBy>Microsoft Office User</cp:lastModifiedBy>
  <cp:revision>168</cp:revision>
  <dcterms:created xsi:type="dcterms:W3CDTF">2016-03-08T04:11:28Z</dcterms:created>
  <dcterms:modified xsi:type="dcterms:W3CDTF">2016-12-27T12:32:38Z</dcterms:modified>
  <cp:category/>
</cp:coreProperties>
</file>