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413"/>
    <p:restoredTop sz="90584" autoAdjust="0"/>
  </p:normalViewPr>
  <p:slideViewPr>
    <p:cSldViewPr snapToGrid="0" snapToObjects="1">
      <p:cViewPr>
        <p:scale>
          <a:sx n="65" d="100"/>
          <a:sy n="65" d="100"/>
        </p:scale>
        <p:origin x="544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7/25/17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54079" y="2044931"/>
            <a:ext cx="1206095" cy="201167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Identify Segments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49480" y="2177935"/>
            <a:ext cx="1206095" cy="174567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Choose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Segment (Pain)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58328" y="2352502"/>
            <a:ext cx="1206095" cy="134789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Desired Feature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67176" y="2352502"/>
            <a:ext cx="1206095" cy="134789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Prioritize into MVP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76024" y="2352501"/>
            <a:ext cx="1206095" cy="134789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UX/Wireframe Mockups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84872" y="2493818"/>
            <a:ext cx="1206095" cy="106402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Developer Estimates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07229" y="1659776"/>
            <a:ext cx="4006735" cy="1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59991" y="4365412"/>
            <a:ext cx="3953972" cy="1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84123" y="1676401"/>
            <a:ext cx="12908" cy="611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859990" y="3744112"/>
            <a:ext cx="2771" cy="62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13963" y="3740726"/>
            <a:ext cx="7823" cy="624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835331" y="1659776"/>
            <a:ext cx="2" cy="69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30733" y="1882679"/>
            <a:ext cx="205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&gt;&gt;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30732" y="3860304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23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185</cp:revision>
  <dcterms:created xsi:type="dcterms:W3CDTF">2016-03-08T04:11:28Z</dcterms:created>
  <dcterms:modified xsi:type="dcterms:W3CDTF">2017-07-25T07:30:52Z</dcterms:modified>
  <cp:category/>
</cp:coreProperties>
</file>