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6" r:id="rId2"/>
    <p:sldId id="26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23"/>
    <p:restoredTop sz="90566" autoAdjust="0"/>
  </p:normalViewPr>
  <p:slideViewPr>
    <p:cSldViewPr snapToGrid="0" snapToObjects="1">
      <p:cViewPr>
        <p:scale>
          <a:sx n="105" d="100"/>
          <a:sy n="105" d="100"/>
        </p:scale>
        <p:origin x="68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24530-CF84-1B40-843A-DCBB2D2C09C6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D960E-31EF-DC42-85BD-97C072CF8F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6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5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2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9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9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3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7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0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9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0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12CC4-9DB0-CC43-B1FC-8D75BA765907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slide_background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239335" y="2857224"/>
            <a:ext cx="1716025" cy="369332"/>
          </a:xfrm>
          <a:prstGeom prst="rect">
            <a:avLst/>
          </a:prstGeom>
          <a:ln>
            <a:solidFill>
              <a:srgbClr val="9BBB5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::Web Services::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39562" y="3379141"/>
            <a:ext cx="2810774" cy="1001091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Business Logic Layer 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(Java)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9562" y="1145112"/>
            <a:ext cx="2832932" cy="1537158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Presentation Layer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32760" y="1145112"/>
            <a:ext cx="835151" cy="323511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Access Layer (Sql)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29966" y="5674510"/>
            <a:ext cx="1372118" cy="369332"/>
          </a:xfrm>
          <a:prstGeom prst="rect">
            <a:avLst/>
          </a:prstGeom>
          <a:ln>
            <a:solidFill>
              <a:srgbClr val="9BBB5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::SQL::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2645" y="4892437"/>
            <a:ext cx="1953380" cy="369332"/>
          </a:xfrm>
          <a:prstGeom prst="rect">
            <a:avLst/>
          </a:prstGeom>
          <a:ln>
            <a:solidFill>
              <a:srgbClr val="9BBB5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::</a:t>
            </a:r>
            <a:r>
              <a:rPr lang="en-US" smtClean="0"/>
              <a:t>MainFrame</a:t>
            </a:r>
            <a:r>
              <a:rPr lang="en-US" dirty="0" smtClean="0"/>
              <a:t>::</a:t>
            </a:r>
            <a:endParaRPr lang="en-US" dirty="0"/>
          </a:p>
        </p:txBody>
      </p:sp>
      <p:cxnSp>
        <p:nvCxnSpPr>
          <p:cNvPr id="5" name="Straight Arrow Connector 4"/>
          <p:cNvCxnSpPr>
            <a:stCxn id="12" idx="0"/>
          </p:cNvCxnSpPr>
          <p:nvPr/>
        </p:nvCxnSpPr>
        <p:spPr>
          <a:xfrm flipV="1">
            <a:off x="1239335" y="1562946"/>
            <a:ext cx="1577017" cy="3329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816864" y="1562946"/>
            <a:ext cx="523188" cy="1310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9" idx="0"/>
          </p:cNvCxnSpPr>
          <p:nvPr/>
        </p:nvCxnSpPr>
        <p:spPr>
          <a:xfrm flipV="1">
            <a:off x="2216025" y="4380231"/>
            <a:ext cx="997329" cy="1294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riangle 9"/>
          <p:cNvSpPr/>
          <p:nvPr/>
        </p:nvSpPr>
        <p:spPr>
          <a:xfrm>
            <a:off x="639562" y="1402080"/>
            <a:ext cx="599773" cy="2001305"/>
          </a:xfrm>
          <a:prstGeom prst="triangle">
            <a:avLst>
              <a:gd name="adj" fmla="val 90655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226533" y="5463743"/>
            <a:ext cx="1468315" cy="646331"/>
          </a:xfrm>
          <a:prstGeom prst="rect">
            <a:avLst/>
          </a:prstGeom>
          <a:ln>
            <a:solidFill>
              <a:srgbClr val="9BBB5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::Web Services::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000309" y="3497473"/>
            <a:ext cx="2923548" cy="1001091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Infrastructure Shielding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45617" y="1145112"/>
            <a:ext cx="2832932" cy="1537158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Rest of App + Automated Testing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811083" y="5726644"/>
            <a:ext cx="954965" cy="369332"/>
          </a:xfrm>
          <a:prstGeom prst="rect">
            <a:avLst/>
          </a:prstGeom>
          <a:ln>
            <a:solidFill>
              <a:srgbClr val="9BBB5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::SQL::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497277" y="5740742"/>
            <a:ext cx="1613021" cy="369332"/>
          </a:xfrm>
          <a:prstGeom prst="rect">
            <a:avLst/>
          </a:prstGeom>
          <a:ln>
            <a:solidFill>
              <a:srgbClr val="9BBB5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::</a:t>
            </a:r>
            <a:r>
              <a:rPr lang="en-US" smtClean="0"/>
              <a:t>MainFrame</a:t>
            </a:r>
            <a:r>
              <a:rPr lang="en-US" dirty="0" smtClean="0"/>
              <a:t>::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203012" y="4555855"/>
            <a:ext cx="283487" cy="11707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</p:cNvCxnSpPr>
          <p:nvPr/>
        </p:nvCxnSpPr>
        <p:spPr>
          <a:xfrm flipH="1" flipV="1">
            <a:off x="7694848" y="4498564"/>
            <a:ext cx="593718" cy="1228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6954814" y="4554452"/>
            <a:ext cx="34571" cy="8850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7" idx="0"/>
          </p:cNvCxnSpPr>
          <p:nvPr/>
        </p:nvCxnSpPr>
        <p:spPr>
          <a:xfrm flipH="1" flipV="1">
            <a:off x="6427513" y="2682272"/>
            <a:ext cx="34570" cy="815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230624" y="1145112"/>
            <a:ext cx="12192" cy="49649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239335" y="414528"/>
            <a:ext cx="592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Legacy                                      vs                                  Modern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5" grpId="0" animBg="1"/>
      <p:bldP spid="45" grpId="0" animBg="1"/>
      <p:bldP spid="29" grpId="0" animBg="1"/>
      <p:bldP spid="12" grpId="0" animBg="1"/>
      <p:bldP spid="26" grpId="0" animBg="1"/>
      <p:bldP spid="27" grpId="0" animBg="1"/>
      <p:bldP spid="28" grpId="0" animBg="1"/>
      <p:bldP spid="31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94029" y="2536028"/>
            <a:ext cx="1343420" cy="646331"/>
          </a:xfrm>
          <a:prstGeom prst="rect">
            <a:avLst/>
          </a:prstGeom>
          <a:ln>
            <a:solidFill>
              <a:srgbClr val="9BBB5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::Technical Quality::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413160" y="1221935"/>
            <a:ext cx="2832932" cy="1537158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nvest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58282" y="5297442"/>
            <a:ext cx="1662014" cy="646331"/>
          </a:xfrm>
          <a:prstGeom prst="rect">
            <a:avLst/>
          </a:prstGeom>
          <a:ln>
            <a:solidFill>
              <a:srgbClr val="9BBB5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mtClean="0"/>
              <a:t>::Business Value::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334680" y="1221935"/>
            <a:ext cx="2832932" cy="15371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</a:rPr>
              <a:t>olerate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34680" y="2959295"/>
            <a:ext cx="2832932" cy="15371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bg1"/>
                </a:solidFill>
              </a:rPr>
              <a:t>E</a:t>
            </a:r>
            <a:r>
              <a:rPr lang="en-US" dirty="0" smtClean="0">
                <a:solidFill>
                  <a:schemeClr val="bg1"/>
                </a:solidFill>
              </a:rPr>
              <a:t>liminate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413160" y="2959818"/>
            <a:ext cx="2832932" cy="15371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bg1"/>
                </a:solidFill>
              </a:rPr>
              <a:t>M</a:t>
            </a:r>
            <a:r>
              <a:rPr lang="en-US" dirty="0" smtClean="0">
                <a:solidFill>
                  <a:schemeClr val="bg1"/>
                </a:solidFill>
              </a:rPr>
              <a:t>igrate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036064" y="1221935"/>
            <a:ext cx="0" cy="32745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474976" y="4864609"/>
            <a:ext cx="5771116" cy="21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67840" y="4657344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low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767840" y="752502"/>
            <a:ext cx="81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high</a:t>
            </a: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299160" y="4701630"/>
            <a:ext cx="7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high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4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32" grpId="0" animBg="1"/>
      <p:bldP spid="23" grpId="0" animBg="1"/>
      <p:bldP spid="24" grpId="0" animBg="1"/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</TotalTime>
  <Words>61</Words>
  <Application>Microsoft Macintosh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Simplified</dc:title>
  <dc:subject/>
  <dc:creator>Pete Heard</dc:creator>
  <cp:keywords/>
  <dc:description/>
  <cp:lastModifiedBy>Microsoft Office User</cp:lastModifiedBy>
  <cp:revision>159</cp:revision>
  <dcterms:created xsi:type="dcterms:W3CDTF">2016-03-08T04:11:28Z</dcterms:created>
  <dcterms:modified xsi:type="dcterms:W3CDTF">2016-12-01T06:05:56Z</dcterms:modified>
  <cp:category/>
</cp:coreProperties>
</file>