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74" r:id="rId3"/>
    <p:sldId id="275" r:id="rId4"/>
    <p:sldId id="276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8"/>
    <p:restoredTop sz="90578" autoAdjust="0"/>
  </p:normalViewPr>
  <p:slideViewPr>
    <p:cSldViewPr snapToGrid="0" snapToObjects="1">
      <p:cViewPr varScale="1">
        <p:scale>
          <a:sx n="102" d="100"/>
          <a:sy n="102" d="100"/>
        </p:scale>
        <p:origin x="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81599" y="1413074"/>
            <a:ext cx="2986381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JavaScript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1233" y="1173484"/>
            <a:ext cx="2986381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1234" y="2686009"/>
            <a:ext cx="2986381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/path/to/</a:t>
            </a:r>
            <a:r>
              <a:rPr lang="en-US" i="1" dirty="0" err="1" smtClean="0"/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14" idx="0"/>
            <a:endCxn id="21" idx="1"/>
          </p:cNvCxnSpPr>
          <p:nvPr/>
        </p:nvCxnSpPr>
        <p:spPr>
          <a:xfrm flipV="1">
            <a:off x="3054425" y="1698957"/>
            <a:ext cx="2127174" cy="98705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3054424" y="1745250"/>
            <a:ext cx="1" cy="94075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686009"/>
            <a:ext cx="2986381" cy="2929463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9" y="3299391"/>
            <a:ext cx="2245582" cy="173263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81600" y="2310023"/>
            <a:ext cx="2986381" cy="37612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Rendered WebPage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6674790" y="1984840"/>
            <a:ext cx="1" cy="3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27552" y="3161605"/>
            <a:ext cx="3006246" cy="231608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Native Code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7552" y="5477686"/>
            <a:ext cx="6752538" cy="88553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IOS or Android Operating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8095" y="3161606"/>
            <a:ext cx="2881996" cy="2316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JavaScript Runtime Environment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71175" y="508175"/>
            <a:ext cx="3006246" cy="231608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Bridge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72209" y="2824256"/>
            <a:ext cx="2089" cy="1459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96428" y="4308954"/>
            <a:ext cx="751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04317" y="4532334"/>
            <a:ext cx="1375773" cy="94535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React Native Code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15" grpId="0" animBg="1"/>
      <p:bldP spid="16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27552" y="1302707"/>
            <a:ext cx="3006246" cy="417497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Native Code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7552" y="5477686"/>
            <a:ext cx="6752538" cy="88553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IOS or Android Operating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8095" y="1302707"/>
            <a:ext cx="2881996" cy="417497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JavaScript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Runtime Environment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0698" y="748748"/>
            <a:ext cx="3006246" cy="26843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Bridge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0811" y="1219757"/>
            <a:ext cx="9151" cy="378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3" idx="1"/>
          </p:cNvCxnSpPr>
          <p:nvPr/>
        </p:nvCxnSpPr>
        <p:spPr>
          <a:xfrm flipV="1">
            <a:off x="3466335" y="4656857"/>
            <a:ext cx="2486628" cy="13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15386" y="1738294"/>
            <a:ext cx="1375773" cy="94535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React Native Nav Control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6195" y="1713242"/>
            <a:ext cx="1375773" cy="94535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Native Nav Control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1580" y="4197444"/>
            <a:ext cx="1375773" cy="94535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Native  Button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2963" y="4184181"/>
            <a:ext cx="1375773" cy="94535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React Native Button Control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3451968" y="2185918"/>
            <a:ext cx="2397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15" grpId="0" animBg="1"/>
      <p:bldP spid="16" grpId="0" animBg="1"/>
      <p:bldP spid="23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81599" y="2822269"/>
            <a:ext cx="3148208" cy="301485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IOS or Android </a:t>
            </a:r>
            <a:r>
              <a:rPr lang="en-US" sz="1600" smtClean="0">
                <a:solidFill>
                  <a:schemeClr val="bg1"/>
                </a:solidFill>
              </a:rPr>
              <a:t>Native Project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9452" y="622489"/>
            <a:ext cx="7390355" cy="112276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React Native Build (react-native run-</a:t>
            </a:r>
            <a:r>
              <a:rPr lang="en-US" sz="1600" dirty="0" err="1" smtClean="0">
                <a:solidFill>
                  <a:schemeClr val="bg1"/>
                </a:solidFill>
              </a:rPr>
              <a:t>ios</a:t>
            </a:r>
            <a:r>
              <a:rPr lang="en-US" sz="1600" dirty="0" smtClean="0">
                <a:solidFill>
                  <a:schemeClr val="bg1"/>
                </a:solidFill>
              </a:rPr>
              <a:t>/run-android)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9452" y="2822269"/>
            <a:ext cx="3419606" cy="8095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Node Server</a:t>
            </a:r>
          </a:p>
          <a:p>
            <a:pPr algn="ctr"/>
            <a:r>
              <a:rPr lang="en-US" i="1" dirty="0" smtClean="0"/>
              <a:t>127.0.0.1:4000/</a:t>
            </a:r>
            <a:r>
              <a:rPr lang="en-US" i="1" dirty="0" err="1" smtClean="0"/>
              <a:t>index.ios.bundle.js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9759" y="4634629"/>
            <a:ext cx="2430046" cy="120249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 Runtime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5837129"/>
            <a:ext cx="3148207" cy="37612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40262" y="1752680"/>
            <a:ext cx="0" cy="1077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14" idx="2"/>
          </p:cNvCxnSpPr>
          <p:nvPr/>
        </p:nvCxnSpPr>
        <p:spPr>
          <a:xfrm flipH="1" flipV="1">
            <a:off x="2649255" y="3631825"/>
            <a:ext cx="3250504" cy="1604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70975" y="1752680"/>
            <a:ext cx="0" cy="1077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52394" y="1822094"/>
            <a:ext cx="281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1:</a:t>
            </a:r>
            <a:r>
              <a:rPr lang="en-US" dirty="0" smtClean="0"/>
              <a:t> Node compiles and publishes the JavaScript code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98926" y="1829526"/>
            <a:ext cx="281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2:</a:t>
            </a:r>
            <a:r>
              <a:rPr lang="en-US" dirty="0" smtClean="0"/>
              <a:t> A React Native (Native) project references the published JavaScript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132833" y="2187953"/>
            <a:ext cx="18409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1149" y="2650124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VehicleLoader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1149" y="3747404"/>
            <a:ext cx="22484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Vehicles {}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3" idx="3"/>
          </p:cNvCxnSpPr>
          <p:nvPr/>
        </p:nvCxnSpPr>
        <p:spPr>
          <a:xfrm flipH="1">
            <a:off x="3349586" y="2473836"/>
            <a:ext cx="1783247" cy="46217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2225368" y="3221890"/>
            <a:ext cx="0" cy="525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32832" y="3396369"/>
            <a:ext cx="184099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PlaneRepository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  <a:endCxn id="13" idx="3"/>
          </p:cNvCxnSpPr>
          <p:nvPr/>
        </p:nvCxnSpPr>
        <p:spPr>
          <a:xfrm flipH="1" flipV="1">
            <a:off x="3349586" y="2936007"/>
            <a:ext cx="1783246" cy="74624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595873" y="2253105"/>
            <a:ext cx="18409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575" y="2756353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VehicleLoader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575" y="3853633"/>
            <a:ext cx="22484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Vehicles {}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1" idx="1"/>
            <a:endCxn id="15" idx="3"/>
          </p:cNvCxnSpPr>
          <p:nvPr/>
        </p:nvCxnSpPr>
        <p:spPr>
          <a:xfrm flipH="1">
            <a:off x="5584882" y="2538988"/>
            <a:ext cx="1010991" cy="48974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1803794" y="3328119"/>
            <a:ext cx="0" cy="525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95872" y="3461521"/>
            <a:ext cx="184099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PlaneRepository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  <a:endCxn id="15" idx="3"/>
          </p:cNvCxnSpPr>
          <p:nvPr/>
        </p:nvCxnSpPr>
        <p:spPr>
          <a:xfrm flipH="1" flipV="1">
            <a:off x="5584882" y="3028733"/>
            <a:ext cx="1010990" cy="71867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2231" y="2722042"/>
            <a:ext cx="1532651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engineSize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 flipV="1">
            <a:off x="2928012" y="3028733"/>
            <a:ext cx="1124219" cy="1350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4" grpId="0" animBg="1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022494" y="729025"/>
            <a:ext cx="5245015" cy="4967133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7453" y="1716024"/>
            <a:ext cx="3160584" cy="299313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91712" y="2457057"/>
            <a:ext cx="1659422" cy="1571506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4943" y="3027926"/>
            <a:ext cx="165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VehicleLoader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0383" y="2023533"/>
            <a:ext cx="16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CarRepository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7160" y="1214366"/>
            <a:ext cx="7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14943" y="4123527"/>
            <a:ext cx="1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PlaneRepository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14943" y="4886313"/>
            <a:ext cx="19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React/Angular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48" y="568035"/>
            <a:ext cx="215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: </a:t>
            </a:r>
            <a:r>
              <a:rPr lang="en-US" b="1" dirty="0" smtClean="0"/>
              <a:t>abstract</a:t>
            </a:r>
          </a:p>
          <a:p>
            <a:r>
              <a:rPr lang="en-US" dirty="0" smtClean="0"/>
              <a:t>OUTSIDE : </a:t>
            </a:r>
            <a:r>
              <a:rPr lang="en-US" b="1" dirty="0" smtClean="0"/>
              <a:t>concrete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28087" y="3025877"/>
            <a:ext cx="108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Browser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6850" y="2887377"/>
            <a:ext cx="79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112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180</cp:revision>
  <dcterms:created xsi:type="dcterms:W3CDTF">2016-03-08T04:11:28Z</dcterms:created>
  <dcterms:modified xsi:type="dcterms:W3CDTF">2017-06-10T14:11:52Z</dcterms:modified>
  <cp:category/>
</cp:coreProperties>
</file>