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9" autoAdjust="0"/>
  </p:normalViewPr>
  <p:slideViewPr>
    <p:cSldViewPr snapToGrid="0" snapToObjects="1">
      <p:cViewPr>
        <p:scale>
          <a:sx n="105" d="100"/>
          <a:sy n="105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597200" y="1098527"/>
            <a:ext cx="0" cy="3987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80381" y="1489494"/>
            <a:ext cx="4669893" cy="369332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:</a:t>
            </a:r>
            <a:r>
              <a:rPr lang="en-US" smtClean="0"/>
              <a:t>:loads polyfills and </a:t>
            </a:r>
            <a:r>
              <a:rPr lang="en-US" smtClean="0">
                <a:solidFill>
                  <a:srgbClr val="008000"/>
                </a:solidFill>
              </a:rPr>
              <a:t>systemJs (system.config.js)</a:t>
            </a:r>
            <a:r>
              <a:rPr lang="en-US" smtClean="0"/>
              <a:t>:</a:t>
            </a:r>
            <a:r>
              <a:rPr lang="en-US" dirty="0"/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2020" y="3538259"/>
            <a:ext cx="7547426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/>
              <a:t>:</a:t>
            </a:r>
            <a:r>
              <a:rPr lang="en-US" smtClean="0"/>
              <a:t>:calls ng platform</a:t>
            </a:r>
            <a:r>
              <a:rPr lang="en-US"/>
              <a:t>-browser-</a:t>
            </a:r>
            <a:r>
              <a:rPr lang="en-US" smtClean="0"/>
              <a:t>dynamic module </a:t>
            </a:r>
            <a:r>
              <a:rPr lang="en-US" smtClean="0">
                <a:solidFill>
                  <a:srgbClr val="008000"/>
                </a:solidFill>
              </a:rPr>
              <a:t>bootstrap(AppModule)</a:t>
            </a:r>
            <a:r>
              <a:rPr lang="en-US" smtClean="0"/>
              <a:t>:</a:t>
            </a:r>
            <a:r>
              <a:rPr lang="en-US" dirty="0"/>
              <a:t>: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96607" y="3052217"/>
            <a:ext cx="0" cy="4840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9493" y="4173876"/>
            <a:ext cx="7559953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STARTS APPLICATION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9493" y="4862811"/>
            <a:ext cx="3653192" cy="62064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app.module.ts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78780" y="4870071"/>
            <a:ext cx="3640665" cy="61338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app.component.ts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78781" y="2426522"/>
            <a:ext cx="3640665" cy="61338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main.ts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493" y="485145"/>
            <a:ext cx="3640665" cy="61338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index.html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6496607" y="1858826"/>
            <a:ext cx="2507" cy="5676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2"/>
            <a:endCxn id="45" idx="1"/>
          </p:cNvCxnSpPr>
          <p:nvPr/>
        </p:nvCxnSpPr>
        <p:spPr>
          <a:xfrm rot="16200000" flipH="1">
            <a:off x="3328736" y="4740806"/>
            <a:ext cx="607398" cy="20926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781" y="5784160"/>
            <a:ext cx="3640665" cy="61338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rest of app modules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88068" y="3498163"/>
            <a:ext cx="3906761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/>
              <a:t>::GrandChildComponent::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29" idx="1"/>
          </p:cNvCxnSpPr>
          <p:nvPr/>
        </p:nvCxnSpPr>
        <p:spPr>
          <a:xfrm flipV="1">
            <a:off x="4113844" y="2515925"/>
            <a:ext cx="674224" cy="15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6682" y="2233741"/>
            <a:ext cx="36531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ChildModule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9208" y="1257841"/>
            <a:ext cx="3653192" cy="62064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AppModule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63274" y="2809446"/>
            <a:ext cx="2507" cy="5676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9208" y="3377142"/>
            <a:ext cx="3640665" cy="61338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GrandChildModule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29" idx="2"/>
            <a:endCxn id="13" idx="0"/>
          </p:cNvCxnSpPr>
          <p:nvPr/>
        </p:nvCxnSpPr>
        <p:spPr>
          <a:xfrm>
            <a:off x="6741449" y="2700591"/>
            <a:ext cx="0" cy="7975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88068" y="2331259"/>
            <a:ext cx="3906761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/>
              <a:t>::ChildComponent::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5" grpId="0" animBg="1"/>
      <p:bldP spid="45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95804" y="2124884"/>
            <a:ext cx="3653192" cy="5717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ChildModule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9208" y="1257841"/>
            <a:ext cx="3653192" cy="62064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6731" y="3070451"/>
            <a:ext cx="3640665" cy="61338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GrandChildModule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9208" y="5185735"/>
            <a:ext cx="3906761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/>
              <a:t>::SharedComponent::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9207" y="4361479"/>
            <a:ext cx="3906761" cy="62064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SharedModule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95524" y="2696650"/>
            <a:ext cx="12095" cy="1664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2" idx="2"/>
            <a:endCxn id="27" idx="3"/>
          </p:cNvCxnSpPr>
          <p:nvPr/>
        </p:nvCxnSpPr>
        <p:spPr>
          <a:xfrm rot="5400000">
            <a:off x="4967533" y="3092268"/>
            <a:ext cx="987967" cy="21710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59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Pete Heard</cp:lastModifiedBy>
  <cp:revision>154</cp:revision>
  <dcterms:created xsi:type="dcterms:W3CDTF">2016-03-08T04:11:28Z</dcterms:created>
  <dcterms:modified xsi:type="dcterms:W3CDTF">2016-09-16T04:24:04Z</dcterms:modified>
  <cp:category/>
</cp:coreProperties>
</file>