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2" r:id="rId2"/>
    <p:sldId id="273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85"/>
    <p:restoredTop sz="90494" autoAdjust="0"/>
  </p:normalViewPr>
  <p:slideViewPr>
    <p:cSldViewPr snapToGrid="0" snapToObjects="1">
      <p:cViewPr>
        <p:scale>
          <a:sx n="105" d="100"/>
          <a:sy n="105" d="100"/>
        </p:scale>
        <p:origin x="3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24530-CF84-1B40-843A-DCBB2D2C09C6}" type="datetimeFigureOut">
              <a:rPr lang="en-US" smtClean="0"/>
              <a:t>1/28/17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D960E-31EF-DC42-85BD-97C072CF8F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6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5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2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9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9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3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7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0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9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0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12CC4-9DB0-CC43-B1FC-8D75BA765907}" type="datetimeFigureOut">
              <a:rPr lang="en-US" smtClean="0"/>
              <a:t>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slide_background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436493" y="2080906"/>
            <a:ext cx="1343052" cy="571766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Environment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7459" y="2080906"/>
            <a:ext cx="2248437" cy="571766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Source Control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endCxn id="13" idx="2"/>
          </p:cNvCxnSpPr>
          <p:nvPr/>
        </p:nvCxnSpPr>
        <p:spPr>
          <a:xfrm flipV="1">
            <a:off x="1831678" y="2652672"/>
            <a:ext cx="0" cy="903466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27754" y="768097"/>
            <a:ext cx="1807846" cy="4093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developer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3" idx="3"/>
            <a:endCxn id="21" idx="1"/>
          </p:cNvCxnSpPr>
          <p:nvPr/>
        </p:nvCxnSpPr>
        <p:spPr>
          <a:xfrm>
            <a:off x="2955896" y="2366789"/>
            <a:ext cx="480597" cy="0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2"/>
            <a:endCxn id="13" idx="0"/>
          </p:cNvCxnSpPr>
          <p:nvPr/>
        </p:nvCxnSpPr>
        <p:spPr>
          <a:xfrm>
            <a:off x="1831677" y="1177440"/>
            <a:ext cx="1" cy="903466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27754" y="3556138"/>
            <a:ext cx="1807846" cy="4093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developer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796888" y="2378981"/>
            <a:ext cx="480597" cy="0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270444" y="2070255"/>
            <a:ext cx="1343052" cy="571766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Environment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66811" y="2068714"/>
            <a:ext cx="1343052" cy="5717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Live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601304" y="2351583"/>
            <a:ext cx="480597" cy="0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ight Brace 38"/>
          <p:cNvSpPr/>
          <p:nvPr/>
        </p:nvSpPr>
        <p:spPr>
          <a:xfrm rot="5400000">
            <a:off x="1408005" y="3452120"/>
            <a:ext cx="847344" cy="224843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/>
          <p:cNvSpPr/>
          <p:nvPr/>
        </p:nvSpPr>
        <p:spPr>
          <a:xfrm rot="5400000">
            <a:off x="5436485" y="2026635"/>
            <a:ext cx="847344" cy="509941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07458" y="5204332"/>
            <a:ext cx="263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Continuous Integration</a:t>
            </a: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659094" y="5192140"/>
            <a:ext cx="263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Continuous Deployment</a:t>
            </a:r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799" y="882736"/>
            <a:ext cx="982928" cy="88415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485" y="867969"/>
            <a:ext cx="982928" cy="88415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171" y="882736"/>
            <a:ext cx="982928" cy="88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7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3" grpId="0" animBg="1"/>
      <p:bldP spid="15" grpId="0" animBg="1"/>
      <p:bldP spid="25" grpId="0" animBg="1"/>
      <p:bldP spid="33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907066" y="3052433"/>
            <a:ext cx="2248437" cy="5717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app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13" idx="2"/>
            <a:endCxn id="25" idx="0"/>
          </p:cNvCxnSpPr>
          <p:nvPr/>
        </p:nvCxnSpPr>
        <p:spPr>
          <a:xfrm>
            <a:off x="3031285" y="3624199"/>
            <a:ext cx="0" cy="1502875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903443" y="1115168"/>
            <a:ext cx="2248437" cy="4093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ui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15" idx="2"/>
            <a:endCxn id="13" idx="0"/>
          </p:cNvCxnSpPr>
          <p:nvPr/>
        </p:nvCxnSpPr>
        <p:spPr>
          <a:xfrm>
            <a:off x="3027662" y="1524511"/>
            <a:ext cx="3623" cy="1527922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907066" y="5127074"/>
            <a:ext cx="2248437" cy="4093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db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ight Brace 39"/>
          <p:cNvSpPr/>
          <p:nvPr/>
        </p:nvSpPr>
        <p:spPr>
          <a:xfrm rot="10800000">
            <a:off x="1182799" y="1115168"/>
            <a:ext cx="590463" cy="434685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88333" y="3074249"/>
            <a:ext cx="76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99823" y="1588026"/>
            <a:ext cx="2248437" cy="190834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Network Connections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23584" y="4735056"/>
            <a:ext cx="2248437" cy="201951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9" name="Right Brace 48"/>
          <p:cNvSpPr/>
          <p:nvPr/>
        </p:nvSpPr>
        <p:spPr>
          <a:xfrm>
            <a:off x="7452453" y="1308697"/>
            <a:ext cx="474211" cy="3752351"/>
          </a:xfrm>
          <a:prstGeom prst="rightBrace">
            <a:avLst>
              <a:gd name="adj1" fmla="val 4946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851871" y="5790765"/>
            <a:ext cx="361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Less brittle and much much faster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56242" y="5790765"/>
            <a:ext cx="331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Brittle </a:t>
            </a:r>
            <a:r>
              <a:rPr lang="en-US" smtClean="0"/>
              <a:t>and Difficult to Maintain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034127" y="2968984"/>
            <a:ext cx="86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923584" y="301422"/>
            <a:ext cx="263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: 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039095" y="292000"/>
            <a:ext cx="263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: 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4972408" y="3062007"/>
            <a:ext cx="2248437" cy="5717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app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096627" y="3633773"/>
            <a:ext cx="0" cy="1502875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968785" y="1239571"/>
            <a:ext cx="2248437" cy="4093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viewmodels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093003" y="1644896"/>
            <a:ext cx="3624" cy="1417111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952267" y="4735057"/>
            <a:ext cx="2248437" cy="4093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fakedb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952267" y="5304025"/>
            <a:ext cx="2248437" cy="4093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</a:t>
            </a:r>
            <a:r>
              <a:rPr lang="en-US" i="1" dirty="0" smtClean="0"/>
              <a:t>solated db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968785" y="722232"/>
            <a:ext cx="2248437" cy="4093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</a:t>
            </a:r>
            <a:r>
              <a:rPr lang="en-US" i="1" dirty="0" smtClean="0"/>
              <a:t>solated db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68785" y="1756910"/>
            <a:ext cx="2248437" cy="20381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trike="sngStrike" dirty="0" smtClean="0">
                <a:solidFill>
                  <a:schemeClr val="tx1"/>
                </a:solidFill>
              </a:rPr>
              <a:t>Network Connections</a:t>
            </a:r>
            <a:endParaRPr lang="en-US" sz="1600" strike="sngStrike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942266" y="4397858"/>
            <a:ext cx="2248437" cy="21438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trike="sngStrike" dirty="0" smtClean="0">
                <a:solidFill>
                  <a:schemeClr val="tx1"/>
                </a:solidFill>
              </a:rPr>
              <a:t>IO</a:t>
            </a:r>
            <a:endParaRPr lang="en-US" sz="1600" strike="sngStrik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6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25" grpId="0" animBg="1"/>
      <p:bldP spid="28" grpId="0" animBg="1"/>
      <p:bldP spid="29" grpId="0" animBg="1"/>
      <p:bldP spid="59" grpId="0" animBg="1"/>
      <p:bldP spid="61" grpId="0" animBg="1"/>
      <p:bldP spid="63" grpId="0" animBg="1"/>
      <p:bldP spid="67" grpId="0" animBg="1"/>
      <p:bldP spid="69" grpId="0" animBg="1"/>
      <p:bldP spid="24" grpId="0" animBg="1"/>
      <p:bldP spid="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2474</TotalTime>
  <Words>44</Words>
  <Application>Microsoft Macintosh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Simplified</dc:title>
  <dc:subject/>
  <dc:creator>Pete Heard</dc:creator>
  <cp:keywords/>
  <dc:description/>
  <cp:lastModifiedBy>Microsoft Office User</cp:lastModifiedBy>
  <cp:revision>181</cp:revision>
  <dcterms:created xsi:type="dcterms:W3CDTF">2016-03-08T04:11:28Z</dcterms:created>
  <dcterms:modified xsi:type="dcterms:W3CDTF">2017-01-28T12:29:31Z</dcterms:modified>
  <cp:category/>
</cp:coreProperties>
</file>