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70" r:id="rId2"/>
    <p:sldId id="268" r:id="rId3"/>
    <p:sldId id="26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15"/>
    <p:restoredTop sz="90508" autoAdjust="0"/>
  </p:normalViewPr>
  <p:slideViewPr>
    <p:cSldViewPr snapToGrid="0" snapToObjects="1">
      <p:cViewPr>
        <p:scale>
          <a:sx n="105" d="100"/>
          <a:sy n="105" d="100"/>
        </p:scale>
        <p:origin x="96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24530-CF84-1B40-843A-DCBB2D2C09C6}" type="datetimeFigureOut">
              <a:rPr lang="en-US" smtClean="0"/>
              <a:t>3/20/17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D960E-31EF-DC42-85BD-97C072CF8F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966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3/20/17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857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3/20/17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72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3/20/17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9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3/20/17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69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3/20/17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23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3/20/17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7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3/20/17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87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3/20/17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0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3/20/17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0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3/20/17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9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3/20/17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30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12CC4-9DB0-CC43-B1FC-8D75BA765907}" type="datetimeFigureOut">
              <a:rPr lang="en-US" smtClean="0"/>
              <a:t>3/20/17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slide_background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6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727927" y="1200910"/>
            <a:ext cx="2356650" cy="8778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Bitcoin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7927" y="2275332"/>
            <a:ext cx="2356650" cy="784860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Bitcoin Blockchain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94343" y="1200910"/>
            <a:ext cx="2356650" cy="8778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Ethereum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94343" y="2275332"/>
            <a:ext cx="2356650" cy="784860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Ethereum Blockchain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860759" y="1200910"/>
            <a:ext cx="2356650" cy="8778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Monero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860759" y="2275332"/>
            <a:ext cx="2356650" cy="784860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Monero Blockchain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69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9" grpId="0" animBg="1"/>
      <p:bldP spid="20" grpId="0" animBg="1"/>
      <p:bldP spid="24" grpId="0" animBg="1"/>
      <p:bldP spid="26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766091" y="780256"/>
            <a:ext cx="2318485" cy="16215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Party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32337" y="3090208"/>
            <a:ext cx="2208420" cy="1359871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Intermediary (bank, solicitor, land registry)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13" idx="1"/>
          </p:cNvCxnSpPr>
          <p:nvPr/>
        </p:nvCxnSpPr>
        <p:spPr>
          <a:xfrm flipH="1" flipV="1">
            <a:off x="1804202" y="2401823"/>
            <a:ext cx="1828135" cy="1368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3" idx="3"/>
            <a:endCxn id="20" idx="2"/>
          </p:cNvCxnSpPr>
          <p:nvPr/>
        </p:nvCxnSpPr>
        <p:spPr>
          <a:xfrm flipV="1">
            <a:off x="5840757" y="2401824"/>
            <a:ext cx="1442961" cy="1368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032296" y="1267874"/>
            <a:ext cx="1144459" cy="64633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::system of trust::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24475" y="780256"/>
            <a:ext cx="2318485" cy="16215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Party 1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23" idx="3"/>
            <a:endCxn id="17" idx="1"/>
          </p:cNvCxnSpPr>
          <p:nvPr/>
        </p:nvCxnSpPr>
        <p:spPr>
          <a:xfrm>
            <a:off x="3084576" y="1591040"/>
            <a:ext cx="9477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176755" y="1591039"/>
            <a:ext cx="9477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4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3" grpId="0" animBg="1"/>
      <p:bldP spid="17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727927" y="1536192"/>
            <a:ext cx="1734857" cy="12740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635975" y="1536191"/>
            <a:ext cx="1734857" cy="12740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44023" y="1536190"/>
            <a:ext cx="1734857" cy="12740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452071" y="1536189"/>
            <a:ext cx="1734857" cy="12740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35975" y="3029713"/>
            <a:ext cx="1734857" cy="12740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717214" y="3116580"/>
            <a:ext cx="1734857" cy="12740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452071" y="3006851"/>
            <a:ext cx="1734857" cy="12740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27926" y="3035805"/>
            <a:ext cx="1734857" cy="12740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77737" y="5010912"/>
            <a:ext cx="2602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Impossible to tamper with since its in order</a:t>
            </a:r>
            <a:r>
              <a:rPr lang="is-IS" dirty="0" smtClean="0"/>
              <a:t>…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5705856" y="4500372"/>
            <a:ext cx="85344" cy="4373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47872" y="706642"/>
            <a:ext cx="3377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Blockchain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2094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0" grpId="0" animBg="1"/>
      <p:bldP spid="32" grpId="0" animBg="1"/>
      <p:bldP spid="34" grpId="0" animBg="1"/>
      <p:bldP spid="36" grpId="0" animBg="1"/>
      <p:bldP spid="38" grpId="0" animBg="1"/>
      <p:bldP spid="39" grpId="0" animBg="1"/>
      <p:bldP spid="4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2149</TotalTime>
  <Words>46</Words>
  <Application>Microsoft Macintosh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Simplified</dc:title>
  <dc:subject/>
  <dc:creator>Pete Heard</dc:creator>
  <cp:keywords/>
  <dc:description/>
  <cp:lastModifiedBy>Microsoft Office User</cp:lastModifiedBy>
  <cp:revision>165</cp:revision>
  <dcterms:created xsi:type="dcterms:W3CDTF">2016-03-08T04:11:28Z</dcterms:created>
  <dcterms:modified xsi:type="dcterms:W3CDTF">2017-03-20T06:27:30Z</dcterms:modified>
  <cp:category/>
</cp:coreProperties>
</file>