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6"/>
    <p:restoredTop sz="90498" autoAdjust="0"/>
  </p:normalViewPr>
  <p:slideViewPr>
    <p:cSldViewPr snapToGrid="0" snapToObjects="1">
      <p:cViewPr>
        <p:scale>
          <a:sx n="105" d="100"/>
          <a:sy n="105" d="100"/>
        </p:scale>
        <p:origin x="10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1/29/17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11" y="1847768"/>
            <a:ext cx="1027873" cy="92458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462946" y="3118880"/>
            <a:ext cx="1487005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Release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13625" y="3131072"/>
            <a:ext cx="1533577" cy="57176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763839" y="5440246"/>
            <a:ext cx="2600641" cy="314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739455" y="1498093"/>
            <a:ext cx="2600641" cy="314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16864" y="3166571"/>
            <a:ext cx="1687450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Plan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4541" y="5483700"/>
            <a:ext cx="113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Work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3565357" y="1081727"/>
            <a:ext cx="146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Feedback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11" y="4076673"/>
            <a:ext cx="1027873" cy="9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55795" y="4336743"/>
            <a:ext cx="2467172" cy="5852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Security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3061" y="2014091"/>
            <a:ext cx="1844283" cy="863221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6460" y="2014091"/>
            <a:ext cx="1844283" cy="863221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Browser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55467" y="2014091"/>
            <a:ext cx="1844283" cy="863221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49125" y="4350194"/>
            <a:ext cx="2467172" cy="5852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Data-Access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19" idx="2"/>
            <a:endCxn id="23" idx="0"/>
          </p:cNvCxnSpPr>
          <p:nvPr/>
        </p:nvCxnSpPr>
        <p:spPr>
          <a:xfrm>
            <a:off x="1668602" y="2877312"/>
            <a:ext cx="320779" cy="145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1989381" y="2863861"/>
            <a:ext cx="1144460" cy="1472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  <a:endCxn id="22" idx="0"/>
          </p:cNvCxnSpPr>
          <p:nvPr/>
        </p:nvCxnSpPr>
        <p:spPr>
          <a:xfrm flipH="1">
            <a:off x="4682711" y="2877312"/>
            <a:ext cx="1094898" cy="1472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2" idx="0"/>
          </p:cNvCxnSpPr>
          <p:nvPr/>
        </p:nvCxnSpPr>
        <p:spPr>
          <a:xfrm>
            <a:off x="3133841" y="2877312"/>
            <a:ext cx="1548870" cy="1472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47233" y="4350193"/>
            <a:ext cx="2222370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Shared Code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7" grpId="0" animBg="1"/>
      <p:bldP spid="19" grpId="0" animBg="1"/>
      <p:bldP spid="20" grpId="0" animBg="1"/>
      <p:bldP spid="22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12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167</cp:revision>
  <dcterms:created xsi:type="dcterms:W3CDTF">2016-03-08T04:11:28Z</dcterms:created>
  <dcterms:modified xsi:type="dcterms:W3CDTF">2017-01-29T19:52:17Z</dcterms:modified>
  <cp:category/>
</cp:coreProperties>
</file>