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8" r:id="rId2"/>
    <p:sldId id="26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86"/>
    <p:restoredTop sz="90476" autoAdjust="0"/>
  </p:normalViewPr>
  <p:slideViewPr>
    <p:cSldViewPr snapToGrid="0" snapToObjects="1">
      <p:cViewPr>
        <p:scale>
          <a:sx n="105" d="100"/>
          <a:sy n="105" d="100"/>
        </p:scale>
        <p:origin x="1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24530-CF84-1B40-843A-DCBB2D2C09C6}" type="datetimeFigureOut">
              <a:rPr lang="en-US" smtClean="0"/>
              <a:t>3/16/17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D960E-31EF-DC42-85BD-97C072CF8F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6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3/16/17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5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3/16/17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2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3/16/17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9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3/16/17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9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3/16/17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3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3/16/17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3/16/17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3/16/17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0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3/16/17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3/16/17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9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2CC4-9DB0-CC43-B1FC-8D75BA765907}" type="datetimeFigureOut">
              <a:rPr lang="en-US" smtClean="0"/>
              <a:t>3/16/17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0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12CC4-9DB0-CC43-B1FC-8D75BA765907}" type="datetimeFigureOut">
              <a:rPr lang="en-US" smtClean="0"/>
              <a:t>3/16/17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52BD-2D2A-D743-A370-A1612BC4FEA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slide_background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36774" y="3912432"/>
            <a:ext cx="5396482" cy="143002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A/B</a:t>
            </a:r>
            <a:r>
              <a:rPr lang="en-US" dirty="0" smtClean="0">
                <a:solidFill>
                  <a:schemeClr val="bg1"/>
                </a:solidFill>
              </a:rPr>
              <a:t>-Type (bi-directional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en-US" dirty="0" smtClean="0">
                <a:solidFill>
                  <a:schemeClr val="bg1"/>
                </a:solidFill>
              </a:rPr>
              <a:t>ision and data)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67425" y="2557081"/>
            <a:ext cx="2465831" cy="12716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-Type (data flows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up)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36774" y="2557081"/>
            <a:ext cx="2465831" cy="12716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A-Type (vision flows down)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3028" y="1489015"/>
            <a:ext cx="2877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A+B Transformation</a:t>
            </a:r>
            <a:endParaRPr lang="en-US" sz="24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944108" y="2640809"/>
            <a:ext cx="0" cy="1104170"/>
          </a:xfrm>
          <a:prstGeom prst="straightConnector1">
            <a:avLst/>
          </a:prstGeom>
          <a:ln w="50800">
            <a:solidFill>
              <a:srgbClr val="92D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611110" y="4169664"/>
            <a:ext cx="9141" cy="1009285"/>
          </a:xfrm>
          <a:prstGeom prst="straightConnector1">
            <a:avLst/>
          </a:prstGeom>
          <a:ln w="50800">
            <a:solidFill>
              <a:srgbClr val="92D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888476" y="2640809"/>
            <a:ext cx="9146" cy="1104170"/>
          </a:xfrm>
          <a:prstGeom prst="straightConnector1">
            <a:avLst/>
          </a:prstGeom>
          <a:ln w="50800">
            <a:solidFill>
              <a:srgbClr val="92D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822180" y="4122801"/>
            <a:ext cx="4573" cy="1031764"/>
          </a:xfrm>
          <a:prstGeom prst="straightConnector1">
            <a:avLst/>
          </a:prstGeom>
          <a:ln w="50800">
            <a:solidFill>
              <a:srgbClr val="92D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4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959" y="1522477"/>
            <a:ext cx="2692769" cy="4019102"/>
          </a:xfrm>
          <a:prstGeom prst="rect">
            <a:avLst/>
          </a:prstGeom>
          <a:gradFill>
            <a:gsLst>
              <a:gs pos="0">
                <a:srgbClr val="FF0000"/>
              </a:gs>
              <a:gs pos="42000">
                <a:schemeClr val="accent6">
                  <a:lumMod val="60000"/>
                  <a:lumOff val="40000"/>
                </a:schemeClr>
              </a:gs>
              <a:gs pos="5700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Dosis Medium" charset="0"/>
              <a:ea typeface="Dosis Medium" charset="0"/>
              <a:cs typeface="Dosis Medium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38144" y="1522477"/>
            <a:ext cx="5242560" cy="1083586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Dosis Medium" charset="0"/>
                <a:ea typeface="Dosis Medium" charset="0"/>
                <a:cs typeface="Dosis Medium" charset="0"/>
              </a:rPr>
              <a:t>DIGITAL TRANSFORMATION</a:t>
            </a:r>
            <a:endParaRPr lang="en-US" sz="1600" dirty="0">
              <a:solidFill>
                <a:schemeClr val="bg1"/>
              </a:solidFill>
              <a:latin typeface="Dosis Medium" charset="0"/>
              <a:ea typeface="Dosis Medium" charset="0"/>
              <a:cs typeface="Dosis Medium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38144" y="4437888"/>
            <a:ext cx="5242560" cy="10577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Dosis Medium" charset="0"/>
                <a:ea typeface="Dosis Medium" charset="0"/>
                <a:cs typeface="Dosis Medium" charset="0"/>
              </a:rPr>
              <a:t>DIGITAL COMPETENCE </a:t>
            </a:r>
            <a:endParaRPr lang="en-US" sz="1600" dirty="0">
              <a:solidFill>
                <a:schemeClr val="bg1"/>
              </a:solidFill>
              <a:latin typeface="Dosis Medium" charset="0"/>
              <a:ea typeface="Dosis Medium" charset="0"/>
              <a:cs typeface="Dosis Medium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38144" y="3026355"/>
            <a:ext cx="5242560" cy="991241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Dosis Medium" charset="0"/>
                <a:ea typeface="Dosis Medium" charset="0"/>
                <a:cs typeface="Dosis Medium" charset="0"/>
              </a:rPr>
              <a:t>DIGITAL LITERACY</a:t>
            </a:r>
            <a:endParaRPr lang="en-US" sz="1600" dirty="0">
              <a:solidFill>
                <a:schemeClr val="bg1"/>
              </a:solidFill>
              <a:latin typeface="Dosis Medium" charset="0"/>
              <a:ea typeface="Dosis Medium" charset="0"/>
              <a:cs typeface="Dosis Medium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41168" y="331888"/>
            <a:ext cx="4464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Dosis Medium" charset="0"/>
                <a:ea typeface="Dosis Medium" charset="0"/>
                <a:cs typeface="Dosis Medium" charset="0"/>
              </a:rPr>
              <a:t>THE PARADOX OF DIGITAL TRANSFORMATION</a:t>
            </a:r>
            <a:endParaRPr lang="en-US" sz="2400" dirty="0">
              <a:latin typeface="Dosis Medium" charset="0"/>
              <a:ea typeface="Dosis Medium" charset="0"/>
              <a:cs typeface="Dosis Medium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6320" y="1879604"/>
            <a:ext cx="184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OPPORTUNITY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56944" y="4782090"/>
            <a:ext cx="184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7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</TotalTime>
  <Words>35</Words>
  <Application>Microsoft Macintosh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Dosis Medium</vt:lpstr>
      <vt:lpstr>Arial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Simplified</dc:title>
  <dc:subject/>
  <dc:creator>Pete Heard</dc:creator>
  <cp:keywords/>
  <dc:description/>
  <cp:lastModifiedBy>Microsoft Office User</cp:lastModifiedBy>
  <cp:revision>167</cp:revision>
  <dcterms:created xsi:type="dcterms:W3CDTF">2016-03-08T04:11:28Z</dcterms:created>
  <dcterms:modified xsi:type="dcterms:W3CDTF">2017-03-16T19:49:15Z</dcterms:modified>
  <cp:category/>
</cp:coreProperties>
</file>