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8"/>
    <p:restoredTop sz="90521" autoAdjust="0"/>
  </p:normalViewPr>
  <p:slideViewPr>
    <p:cSldViewPr snapToGrid="0" snapToObjects="1">
      <p:cViewPr>
        <p:scale>
          <a:sx n="105" d="100"/>
          <a:sy n="105" d="100"/>
        </p:scale>
        <p:origin x="92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4530-CF84-1B40-843A-DCBB2D2C09C6}" type="datetimeFigureOut">
              <a:rPr lang="en-US" smtClean="0"/>
              <a:t>1/6/17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D960E-31EF-DC42-85BD-97C072CF8F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5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2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9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9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3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0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9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0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12CC4-9DB0-CC43-B1FC-8D75BA765907}" type="datetimeFigureOut">
              <a:rPr lang="en-US" smtClean="0"/>
              <a:t>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slide_background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035808" y="4303775"/>
            <a:ext cx="3393764" cy="87782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Browser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35808" y="1194815"/>
            <a:ext cx="3393764" cy="8778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API (server)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07573" y="1840833"/>
            <a:ext cx="1461451" cy="463615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Entity/Record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13669" y="4999845"/>
            <a:ext cx="1461451" cy="463615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Entity/Record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09749" y="1887974"/>
            <a:ext cx="1953380" cy="369332"/>
          </a:xfrm>
          <a:prstGeom prst="rect">
            <a:avLst/>
          </a:prstGeom>
          <a:ln>
            <a:solidFill>
              <a:srgbClr val="9BBB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mtClean="0"/>
              <a:t>::can delete::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09749" y="5046986"/>
            <a:ext cx="1953380" cy="369332"/>
          </a:xfrm>
          <a:prstGeom prst="rect">
            <a:avLst/>
          </a:prstGeom>
          <a:ln>
            <a:solidFill>
              <a:srgbClr val="9BBB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::can update::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809749" y="2351589"/>
            <a:ext cx="1953380" cy="369332"/>
          </a:xfrm>
          <a:prstGeom prst="rect">
            <a:avLst/>
          </a:prstGeom>
          <a:ln>
            <a:solidFill>
              <a:srgbClr val="9BBB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::can update::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304032" y="2379226"/>
            <a:ext cx="12192" cy="17660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508030" y="3001804"/>
            <a:ext cx="2444654" cy="36933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::http::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202184" y="2372316"/>
            <a:ext cx="12192" cy="17660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27927" y="1200910"/>
            <a:ext cx="2167156" cy="8778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Server-side Language (Java)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7927" y="4309870"/>
            <a:ext cx="2167156" cy="87782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Client-side Language (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09749" y="5512228"/>
            <a:ext cx="1953380" cy="369332"/>
          </a:xfrm>
          <a:prstGeom prst="rect">
            <a:avLst/>
          </a:prstGeom>
          <a:ln>
            <a:solidFill>
              <a:srgbClr val="9BBB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mtClean="0"/>
              <a:t>::can delete::</a:t>
            </a:r>
            <a:endParaRPr lang="en-US" dirty="0"/>
          </a:p>
        </p:txBody>
      </p:sp>
      <p:cxnSp>
        <p:nvCxnSpPr>
          <p:cNvPr id="9" name="Straight Arrow Connector 8"/>
          <p:cNvCxnSpPr>
            <a:stCxn id="13" idx="3"/>
            <a:endCxn id="16" idx="1"/>
          </p:cNvCxnSpPr>
          <p:nvPr/>
        </p:nvCxnSpPr>
        <p:spPr>
          <a:xfrm flipV="1">
            <a:off x="6669024" y="2072640"/>
            <a:ext cx="14072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3"/>
            <a:endCxn id="18" idx="1"/>
          </p:cNvCxnSpPr>
          <p:nvPr/>
        </p:nvCxnSpPr>
        <p:spPr>
          <a:xfrm>
            <a:off x="6669024" y="2072641"/>
            <a:ext cx="140725" cy="463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669024" y="5233280"/>
            <a:ext cx="140725" cy="463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17" idx="1"/>
          </p:cNvCxnSpPr>
          <p:nvPr/>
        </p:nvCxnSpPr>
        <p:spPr>
          <a:xfrm flipV="1">
            <a:off x="6675120" y="5231652"/>
            <a:ext cx="13462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94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3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1" grpId="0" animBg="1"/>
      <p:bldP spid="25" grpId="0" animBg="1"/>
      <p:bldP spid="29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753899" y="3977003"/>
            <a:ext cx="3393764" cy="52184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Browser (Javascript)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7927" y="1840960"/>
            <a:ext cx="3393764" cy="5852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Server (Javascript)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78389" y="2890534"/>
            <a:ext cx="1461451" cy="463615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Entity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57897" y="2658727"/>
            <a:ext cx="1953380" cy="369332"/>
          </a:xfrm>
          <a:prstGeom prst="rect">
            <a:avLst/>
          </a:prstGeom>
          <a:ln>
            <a:solidFill>
              <a:srgbClr val="9BBB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mtClean="0"/>
              <a:t>::can delete::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557897" y="3122342"/>
            <a:ext cx="1953380" cy="369332"/>
          </a:xfrm>
          <a:prstGeom prst="rect">
            <a:avLst/>
          </a:prstGeom>
          <a:ln>
            <a:solidFill>
              <a:srgbClr val="9BBB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::can update::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587626" y="2799176"/>
            <a:ext cx="1144459" cy="64633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::shared code::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13" idx="3"/>
            <a:endCxn id="16" idx="1"/>
          </p:cNvCxnSpPr>
          <p:nvPr/>
        </p:nvCxnSpPr>
        <p:spPr>
          <a:xfrm flipV="1">
            <a:off x="6339840" y="2843393"/>
            <a:ext cx="218057" cy="278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3"/>
            <a:endCxn id="18" idx="1"/>
          </p:cNvCxnSpPr>
          <p:nvPr/>
        </p:nvCxnSpPr>
        <p:spPr>
          <a:xfrm>
            <a:off x="6339840" y="3122342"/>
            <a:ext cx="218057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3" idx="2"/>
            <a:endCxn id="21" idx="1"/>
          </p:cNvCxnSpPr>
          <p:nvPr/>
        </p:nvCxnSpPr>
        <p:spPr>
          <a:xfrm>
            <a:off x="2424809" y="2426176"/>
            <a:ext cx="1162817" cy="696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8" idx="0"/>
            <a:endCxn id="21" idx="1"/>
          </p:cNvCxnSpPr>
          <p:nvPr/>
        </p:nvCxnSpPr>
        <p:spPr>
          <a:xfrm flipV="1">
            <a:off x="2450781" y="3122342"/>
            <a:ext cx="1136845" cy="854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4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3" grpId="0" animBg="1"/>
      <p:bldP spid="13" grpId="0" animBg="1"/>
      <p:bldP spid="16" grpId="0" animBg="1"/>
      <p:bldP spid="18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57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Simplified</dc:title>
  <dc:subject/>
  <dc:creator>Pete Heard</dc:creator>
  <cp:keywords/>
  <dc:description/>
  <cp:lastModifiedBy>Microsoft Office User</cp:lastModifiedBy>
  <cp:revision>162</cp:revision>
  <dcterms:created xsi:type="dcterms:W3CDTF">2016-03-08T04:11:28Z</dcterms:created>
  <dcterms:modified xsi:type="dcterms:W3CDTF">2017-01-06T08:28:48Z</dcterms:modified>
  <cp:category/>
</cp:coreProperties>
</file>