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/>
    <p:restoredTop sz="90504" autoAdjust="0"/>
  </p:normalViewPr>
  <p:slideViewPr>
    <p:cSldViewPr snapToGrid="0" snapToObjects="1">
      <p:cViewPr>
        <p:scale>
          <a:sx n="105" d="100"/>
          <a:sy n="105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21535" y="2084832"/>
            <a:ext cx="2499360" cy="719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Digital Competency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1535" y="4267200"/>
            <a:ext cx="2499360" cy="719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Digital Transformation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1535" y="3176016"/>
            <a:ext cx="2499360" cy="719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Digital Literacy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4590288" y="1353344"/>
            <a:ext cx="2663952" cy="4486624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9680" y="1545400"/>
            <a:ext cx="1725168" cy="4663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9680" y="4998688"/>
            <a:ext cx="1725168" cy="4663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OPPORTUNITY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9151" y="609044"/>
            <a:ext cx="442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PARADOX OF DIGITAL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59" y="1522477"/>
            <a:ext cx="2692769" cy="4019102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accent6">
                  <a:lumMod val="60000"/>
                  <a:lumOff val="40000"/>
                </a:schemeClr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8144" y="1522477"/>
            <a:ext cx="5242560" cy="108358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TRANSFORMATION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8144" y="4437888"/>
            <a:ext cx="5242560" cy="10577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COMPETENCE 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38144" y="3026355"/>
            <a:ext cx="5242560" cy="99124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LITERACY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1168" y="331888"/>
            <a:ext cx="446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osis Medium" charset="0"/>
                <a:ea typeface="Dosis Medium" charset="0"/>
                <a:cs typeface="Dosis Medium" charset="0"/>
              </a:rPr>
              <a:t>THE PARADOX OF DIGITAL TRANSFORMATION</a:t>
            </a:r>
            <a:endParaRPr lang="en-US" sz="2400" dirty="0"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879604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6944" y="4782090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26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Dosis Medium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164</cp:revision>
  <dcterms:created xsi:type="dcterms:W3CDTF">2016-03-08T04:11:28Z</dcterms:created>
  <dcterms:modified xsi:type="dcterms:W3CDTF">2017-02-06T06:04:01Z</dcterms:modified>
  <cp:category/>
</cp:coreProperties>
</file>