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4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37"/>
    <p:restoredTop sz="90407" autoAdjust="0"/>
  </p:normalViewPr>
  <p:slideViewPr>
    <p:cSldViewPr snapToGrid="0" snapToObjects="1">
      <p:cViewPr varScale="1">
        <p:scale>
          <a:sx n="95" d="100"/>
          <a:sy n="95" d="100"/>
        </p:scale>
        <p:origin x="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474207" y="1517418"/>
            <a:ext cx="2986381" cy="159156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vehicleLoader.js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8210" y="2017414"/>
            <a:ext cx="2986381" cy="333487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0130" y="2216181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Car Loading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4208" y="4011168"/>
            <a:ext cx="2986381" cy="17723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vehicleConstructor.js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0130" y="3684850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Plane Loading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2640" y="2913939"/>
            <a:ext cx="1804416" cy="390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Car </a:t>
            </a:r>
            <a:r>
              <a:rPr lang="en-US" i="1" smtClean="0"/>
              <a:t>Engine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2640" y="4405789"/>
            <a:ext cx="1804416" cy="390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Plane Engine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3877056" y="3108985"/>
            <a:ext cx="1597152" cy="17883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877056" y="4600835"/>
            <a:ext cx="1597152" cy="2964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77056" y="2313201"/>
            <a:ext cx="1597151" cy="209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21" idx="1"/>
          </p:cNvCxnSpPr>
          <p:nvPr/>
        </p:nvCxnSpPr>
        <p:spPr>
          <a:xfrm flipV="1">
            <a:off x="3877056" y="2313202"/>
            <a:ext cx="1597151" cy="16783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8266" y="59681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0543" y="59681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51479" y="783667"/>
            <a:ext cx="2986381" cy="180088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003" y="1734281"/>
            <a:ext cx="2986381" cy="338008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8923" y="1933048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64179" y="3520330"/>
            <a:ext cx="2986381" cy="17723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923" y="2630806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88407" y="1288600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37555" y="3556539"/>
            <a:ext cx="1804416" cy="53174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>
            <a:off x="6639763" y="2577463"/>
            <a:ext cx="17607" cy="9428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76730" y="3240100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6223" y="3841368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179" y="5326242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73906" y="893581"/>
            <a:ext cx="2766926" cy="301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73906" y="1297963"/>
            <a:ext cx="2766926" cy="29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6300" y="1698987"/>
            <a:ext cx="2766926" cy="353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6300" y="2136020"/>
            <a:ext cx="2766926" cy="37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51479" y="372419"/>
            <a:ext cx="253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Presenter or Controller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554328" y="1088467"/>
            <a:ext cx="1701972" cy="9099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8923" y="4458688"/>
            <a:ext cx="2766926" cy="52491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62207" y="3887516"/>
            <a:ext cx="2158665" cy="933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57796" y="1469423"/>
            <a:ext cx="1692739" cy="1461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81167" y="1895546"/>
            <a:ext cx="1665900" cy="16295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58756" y="2345156"/>
            <a:ext cx="1688311" cy="1801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7003" y="6155308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4179" y="6154766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70647" y="5997388"/>
            <a:ext cx="81758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5" grpId="0" animBg="1"/>
      <p:bldP spid="30" grpId="0" animBg="1"/>
      <p:bldP spid="38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32833" y="2187953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1149" y="2650124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1149" y="3747404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3" idx="3"/>
          </p:cNvCxnSpPr>
          <p:nvPr/>
        </p:nvCxnSpPr>
        <p:spPr>
          <a:xfrm flipH="1">
            <a:off x="3349586" y="2473836"/>
            <a:ext cx="1783247" cy="4621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2225368" y="3221890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32832" y="3396369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3" idx="3"/>
          </p:cNvCxnSpPr>
          <p:nvPr/>
        </p:nvCxnSpPr>
        <p:spPr>
          <a:xfrm flipH="1" flipV="1">
            <a:off x="3349586" y="2936007"/>
            <a:ext cx="1783246" cy="7462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595873" y="2253105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575" y="2756353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575" y="3853633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5" idx="3"/>
          </p:cNvCxnSpPr>
          <p:nvPr/>
        </p:nvCxnSpPr>
        <p:spPr>
          <a:xfrm flipH="1">
            <a:off x="5584882" y="2538988"/>
            <a:ext cx="1010991" cy="4897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1803794" y="3328119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95872" y="3461521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5" idx="3"/>
          </p:cNvCxnSpPr>
          <p:nvPr/>
        </p:nvCxnSpPr>
        <p:spPr>
          <a:xfrm flipH="1" flipV="1">
            <a:off x="5584882" y="3028733"/>
            <a:ext cx="1010990" cy="7186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2231" y="2722042"/>
            <a:ext cx="1532651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engineSize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 flipV="1">
            <a:off x="2928012" y="3028733"/>
            <a:ext cx="1124219" cy="1350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022494" y="729025"/>
            <a:ext cx="5245015" cy="4967133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7453" y="1716024"/>
            <a:ext cx="3160584" cy="299313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91712" y="2457057"/>
            <a:ext cx="1659422" cy="157150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4943" y="3027926"/>
            <a:ext cx="165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VehicleLoader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0383" y="2023533"/>
            <a:ext cx="16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CarRepository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7160" y="1214366"/>
            <a:ext cx="7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14943" y="4123527"/>
            <a:ext cx="1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PlaneRepository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4943" y="4886313"/>
            <a:ext cx="19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React/Angular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48" y="568035"/>
            <a:ext cx="215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: </a:t>
            </a:r>
            <a:r>
              <a:rPr lang="en-US" b="1" dirty="0" smtClean="0"/>
              <a:t>abstract</a:t>
            </a:r>
          </a:p>
          <a:p>
            <a:r>
              <a:rPr lang="en-US" dirty="0" smtClean="0"/>
              <a:t>OUTSIDE : </a:t>
            </a:r>
            <a:r>
              <a:rPr lang="en-US" b="1" dirty="0" smtClean="0"/>
              <a:t>concrete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28087" y="3025877"/>
            <a:ext cx="108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6850" y="2887377"/>
            <a:ext cx="79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58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181</cp:revision>
  <dcterms:created xsi:type="dcterms:W3CDTF">2016-03-08T04:11:28Z</dcterms:created>
  <dcterms:modified xsi:type="dcterms:W3CDTF">2017-05-30T06:56:24Z</dcterms:modified>
  <cp:category/>
</cp:coreProperties>
</file>