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4" r:id="rId2"/>
    <p:sldId id="273" r:id="rId3"/>
    <p:sldId id="276" r:id="rId4"/>
    <p:sldId id="277" r:id="rId5"/>
    <p:sldId id="27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9"/>
    <p:restoredTop sz="90569" autoAdjust="0"/>
  </p:normalViewPr>
  <p:slideViewPr>
    <p:cSldViewPr snapToGrid="0" snapToObjects="1">
      <p:cViewPr>
        <p:scale>
          <a:sx n="112" d="100"/>
          <a:sy n="112" d="100"/>
        </p:scale>
        <p:origin x="58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77151" y="1242061"/>
            <a:ext cx="1317289" cy="4019102"/>
          </a:xfrm>
          <a:prstGeom prst="rect">
            <a:avLst/>
          </a:prstGeom>
          <a:gradFill>
            <a:gsLst>
              <a:gs pos="0">
                <a:srgbClr val="FF0000"/>
              </a:gs>
              <a:gs pos="42000">
                <a:schemeClr val="accent6">
                  <a:lumMod val="60000"/>
                  <a:lumOff val="40000"/>
                </a:schemeClr>
              </a:gs>
              <a:gs pos="5700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902" y="1616398"/>
            <a:ext cx="362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RUNS FASTEST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          +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MOST 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6902" y="4466534"/>
            <a:ext cx="362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RUNS SLOWEST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              +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LESS 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84832" y="1242061"/>
            <a:ext cx="6608064" cy="7486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FULLY NATIVE (Java and Swift)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832" y="3513964"/>
            <a:ext cx="6608064" cy="7486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HYBRID (Cordova) [HTML and CSS and Javascript]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84832" y="4605034"/>
            <a:ext cx="6608064" cy="656129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Responsive Websites/Custom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84832" y="2376025"/>
            <a:ext cx="6608064" cy="7486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CROSS PLATFORM NATIVE (Xamarin/Nativscript/React) [Javascript and C#]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808273" y="841698"/>
            <a:ext cx="3141934" cy="12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8273" y="478537"/>
            <a:ext cx="0" cy="1082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08273" y="1548832"/>
            <a:ext cx="3276046" cy="12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584192" y="768544"/>
            <a:ext cx="3828288" cy="7802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per line </a:t>
            </a:r>
            <a:r>
              <a:rPr lang="en-US" smtClean="0"/>
              <a:t>of code</a:t>
            </a:r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808273" y="2038259"/>
            <a:ext cx="3141934" cy="356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08273" y="2038259"/>
            <a:ext cx="0" cy="1063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808273" y="3089819"/>
            <a:ext cx="3276046" cy="12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584192" y="2309531"/>
            <a:ext cx="3828288" cy="7802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Impact per line of code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808273" y="3483866"/>
            <a:ext cx="3020015" cy="525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8273" y="3617978"/>
            <a:ext cx="0" cy="1098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08273" y="4703960"/>
            <a:ext cx="3276046" cy="12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84192" y="3923672"/>
            <a:ext cx="3828288" cy="7802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per line of code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808273" y="768544"/>
            <a:ext cx="3141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08273" y="2309531"/>
            <a:ext cx="3141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08273" y="3923672"/>
            <a:ext cx="3141934" cy="340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808273" y="5553904"/>
            <a:ext cx="3141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808273" y="6102546"/>
            <a:ext cx="3141934" cy="12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267200" y="5376672"/>
            <a:ext cx="273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mothball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67200" y="5917880"/>
            <a:ext cx="273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e-usable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8660" y="489546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43072" y="5216804"/>
            <a:ext cx="3584448" cy="98130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Order Processing Objects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(Re-Usable Npm Modules)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8499" y="1754049"/>
            <a:ext cx="2243329" cy="844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React Native Order Viewing Mobile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8500" y="2698566"/>
            <a:ext cx="2243329" cy="670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Angular Order Creation Web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27822" y="1754050"/>
            <a:ext cx="2243329" cy="25599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Node.js Web Api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38499" y="3509243"/>
            <a:ext cx="2243329" cy="923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Node.Js Order Tracking Microservice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55136" y="387902"/>
            <a:ext cx="3608832" cy="98130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Order Viewing Objects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(Re-Usable Npm Modules)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254752" y="2109216"/>
            <a:ext cx="0" cy="308457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581828" y="2109216"/>
            <a:ext cx="672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81828" y="3029712"/>
            <a:ext cx="672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581828" y="3913632"/>
            <a:ext cx="672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54752" y="2523744"/>
            <a:ext cx="7730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1152" y="5589941"/>
            <a:ext cx="1945744" cy="7251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External Clients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74976" y="4498848"/>
            <a:ext cx="0" cy="950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2"/>
          </p:cNvCxnSpPr>
          <p:nvPr/>
        </p:nvCxnSpPr>
        <p:spPr>
          <a:xfrm>
            <a:off x="5559552" y="1369203"/>
            <a:ext cx="2427" cy="1569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581827" y="2938272"/>
            <a:ext cx="980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581827" y="2153737"/>
            <a:ext cx="980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710318" y="5707454"/>
            <a:ext cx="1121665" cy="865384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‘re-usable code’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3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68016" y="4023000"/>
            <a:ext cx="1897942" cy="7251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Android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87168" y="3596640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52823" y="4023000"/>
            <a:ext cx="1897942" cy="7251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62014" y="4012577"/>
            <a:ext cx="1897942" cy="7251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Windows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3923" y="1877377"/>
            <a:ext cx="1897942" cy="725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Java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8730" y="1870139"/>
            <a:ext cx="1897942" cy="725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Objective C/Swift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63537" y="1870139"/>
            <a:ext cx="1897942" cy="725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C#/Visual Basic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78730" y="3096115"/>
            <a:ext cx="1897942" cy="4350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XCode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00828" y="3608832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86601" y="3574106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49822" y="3096115"/>
            <a:ext cx="1897942" cy="4350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Visual Studio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93923" y="3096115"/>
            <a:ext cx="1897942" cy="4350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Android Studio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16046" y="2657915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99862" y="2638905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12508" y="2673011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36368" y="3324862"/>
            <a:ext cx="1897942" cy="82444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Android Custom UI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21175" y="3324862"/>
            <a:ext cx="1897942" cy="82444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IOS Custom UI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0366" y="3314439"/>
            <a:ext cx="1897942" cy="82444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Windows Custom UI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36368" y="1794953"/>
            <a:ext cx="5891940" cy="650257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Common Controls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36368" y="872252"/>
            <a:ext cx="5891940" cy="725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Business Logic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157984" y="2569609"/>
            <a:ext cx="4035552" cy="21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57984" y="2591218"/>
            <a:ext cx="0" cy="61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26992" y="2601641"/>
            <a:ext cx="0" cy="61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93536" y="2569609"/>
            <a:ext cx="0" cy="64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87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24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128</Words>
  <Application>Microsoft Macintosh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213</cp:revision>
  <dcterms:created xsi:type="dcterms:W3CDTF">2016-03-08T04:11:28Z</dcterms:created>
  <dcterms:modified xsi:type="dcterms:W3CDTF">2017-06-21T06:20:11Z</dcterms:modified>
  <cp:category/>
</cp:coreProperties>
</file>