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7"/>
    <p:restoredTop sz="90539" autoAdjust="0"/>
  </p:normalViewPr>
  <p:slideViewPr>
    <p:cSldViewPr snapToGrid="0" snapToObjects="1">
      <p:cViewPr>
        <p:scale>
          <a:sx n="105" d="100"/>
          <a:sy n="105" d="100"/>
        </p:scale>
        <p:origin x="59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00829" y="1576192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4423968" y="-97089"/>
            <a:ext cx="316056" cy="48744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4261178" y="-1356082"/>
            <a:ext cx="520632" cy="47534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8930" y="1585222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29521" y="1585291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0528" y="1585291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77726" y="2638040"/>
            <a:ext cx="452323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77726" y="521072"/>
            <a:ext cx="4523230" cy="264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8815" y="4726679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 rot="5400000">
            <a:off x="1466177" y="4932262"/>
            <a:ext cx="588954" cy="10341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1523261" y="3895346"/>
            <a:ext cx="474788" cy="10341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46916" y="4735709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7507" y="4735778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88514" y="4735778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7432" y="5957427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5326" y="3818845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9" name="Right Brace 48"/>
          <p:cNvSpPr/>
          <p:nvPr/>
        </p:nvSpPr>
        <p:spPr>
          <a:xfrm rot="5400000">
            <a:off x="3377146" y="3845875"/>
            <a:ext cx="487754" cy="11460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59108" y="3831812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1" name="Right Brace 50"/>
          <p:cNvSpPr/>
          <p:nvPr/>
        </p:nvSpPr>
        <p:spPr>
          <a:xfrm rot="5400000">
            <a:off x="5218904" y="3866108"/>
            <a:ext cx="549360" cy="10585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9699" y="3839086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Right Brace 52"/>
          <p:cNvSpPr/>
          <p:nvPr/>
        </p:nvSpPr>
        <p:spPr>
          <a:xfrm rot="5400000">
            <a:off x="7164307" y="3891355"/>
            <a:ext cx="501210" cy="10685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09410" y="3845266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 rot="5400000">
            <a:off x="3367771" y="4853725"/>
            <a:ext cx="506501" cy="11460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59136" y="5893617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5400000">
            <a:off x="5226400" y="4911416"/>
            <a:ext cx="534366" cy="10585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31919" y="5921482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ight Brace 58"/>
          <p:cNvSpPr/>
          <p:nvPr/>
        </p:nvSpPr>
        <p:spPr>
          <a:xfrm rot="5400000">
            <a:off x="7156549" y="4897587"/>
            <a:ext cx="516724" cy="10685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12926" y="5903839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023" y="3084576"/>
            <a:ext cx="8814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245" y="2554086"/>
            <a:ext cx="17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 SOA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245" y="3192949"/>
            <a:ext cx="33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03723" y="4175441"/>
            <a:ext cx="1537214" cy="45588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32900" y="5597697"/>
            <a:ext cx="1433117" cy="45588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32901" y="5313333"/>
            <a:ext cx="1433117" cy="4992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56666" y="4240790"/>
            <a:ext cx="1433117" cy="47565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4380" y="571501"/>
            <a:ext cx="7069180" cy="8493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Single App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04390" y="1996050"/>
            <a:ext cx="840215" cy="25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22422" y="1996049"/>
            <a:ext cx="159524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mainframe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94543" y="2009266"/>
            <a:ext cx="159524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webservices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70181" y="1991208"/>
            <a:ext cx="159524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sass apps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5648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39440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1664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153345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127572" y="755904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2625" y="746263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53148" y="755904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2626" y="755904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3723" y="4631321"/>
            <a:ext cx="1537214" cy="279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32901" y="6053576"/>
            <a:ext cx="1435160" cy="3228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mainframe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37698" y="5802065"/>
            <a:ext cx="1428320" cy="25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webservices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56665" y="4705909"/>
            <a:ext cx="1433117" cy="25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sass apps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30" idx="3"/>
            <a:endCxn id="46" idx="1"/>
          </p:cNvCxnSpPr>
          <p:nvPr/>
        </p:nvCxnSpPr>
        <p:spPr>
          <a:xfrm>
            <a:off x="2240937" y="4403381"/>
            <a:ext cx="2515729" cy="75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1"/>
            <a:endCxn id="37" idx="0"/>
          </p:cNvCxnSpPr>
          <p:nvPr/>
        </p:nvCxnSpPr>
        <p:spPr>
          <a:xfrm flipH="1">
            <a:off x="3449459" y="4478617"/>
            <a:ext cx="1307207" cy="111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6" idx="3"/>
            <a:endCxn id="38" idx="0"/>
          </p:cNvCxnSpPr>
          <p:nvPr/>
        </p:nvCxnSpPr>
        <p:spPr>
          <a:xfrm>
            <a:off x="6189783" y="4478617"/>
            <a:ext cx="1459677" cy="834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6304" y="3157728"/>
            <a:ext cx="8814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992" y="2685721"/>
            <a:ext cx="17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6992" y="3265273"/>
            <a:ext cx="33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Microservices (Distributed)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46" grpId="0" animBg="1"/>
      <p:bldP spid="48" grpId="0" animBg="1"/>
      <p:bldP spid="34" grpId="0" animBg="1"/>
      <p:bldP spid="41" grpId="0" animBg="1"/>
      <p:bldP spid="42" grpId="0" animBg="1"/>
      <p:bldP spid="43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37182" y="371538"/>
            <a:ext cx="7518400" cy="59563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459326" y="1367496"/>
            <a:ext cx="195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Costs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37362" y="1367496"/>
            <a:ext cx="195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25564" y="3511296"/>
            <a:ext cx="3791716" cy="2912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Improved </a:t>
            </a:r>
            <a:r>
              <a:rPr lang="en-US" sz="1600" dirty="0" smtClean="0">
                <a:solidFill>
                  <a:schemeClr val="bg1"/>
                </a:solidFill>
              </a:rPr>
              <a:t>productivity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convention that forces good software </a:t>
            </a:r>
            <a:r>
              <a:rPr lang="en-US" sz="1600" dirty="0" smtClean="0">
                <a:solidFill>
                  <a:schemeClr val="bg1"/>
                </a:solidFill>
              </a:rPr>
              <a:t>design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Encapsulation of </a:t>
            </a:r>
            <a:r>
              <a:rPr lang="en-US" sz="1600" dirty="0" smtClean="0">
                <a:solidFill>
                  <a:schemeClr val="bg1"/>
                </a:solidFill>
              </a:rPr>
              <a:t>knowledge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Flexible span of technologies and scalability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963" y="3511296"/>
            <a:ext cx="3986784" cy="2912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More dependencies and </a:t>
            </a:r>
            <a:r>
              <a:rPr lang="en-US" sz="1600" dirty="0" smtClean="0">
                <a:solidFill>
                  <a:schemeClr val="bg1"/>
                </a:solidFill>
              </a:rPr>
              <a:t>complexities</a:t>
            </a:r>
          </a:p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Performance </a:t>
            </a:r>
            <a:r>
              <a:rPr lang="en-US" sz="1600" dirty="0" smtClean="0">
                <a:solidFill>
                  <a:schemeClr val="bg1"/>
                </a:solidFill>
              </a:rPr>
              <a:t>issues</a:t>
            </a:r>
          </a:p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More complex and costly </a:t>
            </a:r>
            <a:r>
              <a:rPr lang="en-US" sz="1600" dirty="0" smtClean="0">
                <a:solidFill>
                  <a:schemeClr val="bg1"/>
                </a:solidFill>
              </a:rPr>
              <a:t>deployments</a:t>
            </a:r>
          </a:p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End to end testing </a:t>
            </a:r>
            <a:r>
              <a:rPr lang="en-US" sz="1600" dirty="0">
                <a:solidFill>
                  <a:schemeClr val="bg1"/>
                </a:solidFill>
              </a:rPr>
              <a:t>is more difficult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5558" y="371538"/>
            <a:ext cx="4399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The Costs and Benefits of Microservices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102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193</cp:revision>
  <dcterms:created xsi:type="dcterms:W3CDTF">2016-03-08T04:11:28Z</dcterms:created>
  <dcterms:modified xsi:type="dcterms:W3CDTF">2017-01-26T08:47:38Z</dcterms:modified>
  <cp:category/>
</cp:coreProperties>
</file>